
<file path=[Content_Types].xml><?xml version="1.0" encoding="utf-8"?>
<Types xmlns="http://schemas.openxmlformats.org/package/2006/content-types">
  <Default Extension="crdownload" ContentType="image/jpeg"/>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24"/>
  </p:notesMasterIdLst>
  <p:sldIdLst>
    <p:sldId id="256" r:id="rId2"/>
    <p:sldId id="257" r:id="rId3"/>
    <p:sldId id="258" r:id="rId4"/>
    <p:sldId id="261" r:id="rId5"/>
    <p:sldId id="269" r:id="rId6"/>
    <p:sldId id="260" r:id="rId7"/>
    <p:sldId id="290" r:id="rId8"/>
    <p:sldId id="270" r:id="rId9"/>
    <p:sldId id="291" r:id="rId10"/>
    <p:sldId id="259" r:id="rId11"/>
    <p:sldId id="292" r:id="rId12"/>
    <p:sldId id="294" r:id="rId13"/>
    <p:sldId id="286" r:id="rId14"/>
    <p:sldId id="277" r:id="rId15"/>
    <p:sldId id="293" r:id="rId16"/>
    <p:sldId id="263" r:id="rId17"/>
    <p:sldId id="295" r:id="rId18"/>
    <p:sldId id="280" r:id="rId19"/>
    <p:sldId id="296" r:id="rId20"/>
    <p:sldId id="266" r:id="rId21"/>
    <p:sldId id="445" r:id="rId22"/>
    <p:sldId id="283" r:id="rId23"/>
  </p:sldIdLst>
  <p:sldSz cx="9144000" cy="5143500" type="screen16x9"/>
  <p:notesSz cx="6858000" cy="9144000"/>
  <p:embeddedFontLst>
    <p:embeddedFont>
      <p:font typeface="Arial Black" panose="020B0A04020102020204" pitchFamily="34" charset="0"/>
      <p:regular r:id="rId25"/>
      <p:bold r:id="rId26"/>
    </p:embeddedFont>
    <p:embeddedFont>
      <p:font typeface="Calibri" panose="020F0502020204030204" pitchFamily="34" charset="0"/>
      <p:regular r:id="rId27"/>
      <p:bold r:id="rId28"/>
      <p:italic r:id="rId29"/>
      <p:boldItalic r:id="rId30"/>
    </p:embeddedFont>
    <p:embeddedFont>
      <p:font typeface="Verdana" panose="020B060403050404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FCADE1-0C2A-46A0-96E5-E25657978886}">
  <a:tblStyle styleId="{0FFCADE1-0C2A-46A0-96E5-E2565797888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592698da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592698da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592698d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592698d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30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592698d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592698d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381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16dc4b7341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16dc4b7341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594458500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1594458500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592698d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592698d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480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92698da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592698d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592698d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592698d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8147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16dc4b734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16dc4b734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592698d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592698d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5693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6dc4b7341_0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6dc4b7341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592698dac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592698dac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6dc4b7341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6dc4b7341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592698d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592698d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594458500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594458500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594458500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594458500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5764128aa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5764128aa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5764128aa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5764128aa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023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594458500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594458500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592698d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592698d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57078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1">
  <p:cSld name="TITLE_1">
    <p:bg>
      <p:bgPr>
        <a:noFill/>
        <a:effectLst/>
      </p:bgPr>
    </p:bg>
    <p:spTree>
      <p:nvGrpSpPr>
        <p:cNvPr id="1" name="Shape 13"/>
        <p:cNvGrpSpPr/>
        <p:nvPr/>
      </p:nvGrpSpPr>
      <p:grpSpPr>
        <a:xfrm>
          <a:off x="0" y="0"/>
          <a:ext cx="0" cy="0"/>
          <a:chOff x="0" y="0"/>
          <a:chExt cx="0" cy="0"/>
        </a:xfrm>
      </p:grpSpPr>
      <p:sp>
        <p:nvSpPr>
          <p:cNvPr id="14" name="Google Shape;14;p3"/>
          <p:cNvSpPr/>
          <p:nvPr/>
        </p:nvSpPr>
        <p:spPr>
          <a:xfrm rot="10800000">
            <a:off x="1404025" y="2548900"/>
            <a:ext cx="3121800" cy="2502300"/>
          </a:xfrm>
          <a:prstGeom prst="parallelogram">
            <a:avLst>
              <a:gd name="adj" fmla="val 55860"/>
            </a:avLst>
          </a:prstGeom>
          <a:solidFill>
            <a:srgbClr val="79B29D">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10800000" flipH="1">
            <a:off x="1404025" y="46600"/>
            <a:ext cx="3121800" cy="2502300"/>
          </a:xfrm>
          <a:prstGeom prst="parallelogram">
            <a:avLst>
              <a:gd name="adj" fmla="val 55860"/>
            </a:avLst>
          </a:prstGeom>
          <a:solidFill>
            <a:srgbClr val="79B29D">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3"/>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0" y="46600"/>
            <a:ext cx="3121800" cy="2502300"/>
          </a:xfrm>
          <a:prstGeom prst="parallelogram">
            <a:avLst>
              <a:gd name="adj" fmla="val 55860"/>
            </a:avLst>
          </a:prstGeom>
          <a:solidFill>
            <a:srgbClr val="87C5AE">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0" y="2548900"/>
            <a:ext cx="3121800" cy="2502300"/>
          </a:xfrm>
          <a:prstGeom prst="parallelogram">
            <a:avLst>
              <a:gd name="adj" fmla="val 55860"/>
            </a:avLst>
          </a:prstGeom>
          <a:solidFill>
            <a:srgbClr val="87C5AE">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 name="Google Shape;22;p3"/>
          <p:cNvSpPr txBox="1">
            <a:spLocks noGrp="1"/>
          </p:cNvSpPr>
          <p:nvPr>
            <p:ph type="title"/>
          </p:nvPr>
        </p:nvSpPr>
        <p:spPr>
          <a:xfrm>
            <a:off x="2532625" y="1515700"/>
            <a:ext cx="6424500" cy="8019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3600">
                <a:solidFill>
                  <a:srgbClr val="FFFFFF"/>
                </a:solidFill>
                <a:latin typeface="Muli"/>
                <a:ea typeface="Muli"/>
                <a:cs typeface="Muli"/>
                <a:sym typeface="Muli"/>
              </a:defRPr>
            </a:lvl1pPr>
            <a:lvl2pPr lvl="1">
              <a:spcBef>
                <a:spcPts val="0"/>
              </a:spcBef>
              <a:spcAft>
                <a:spcPts val="0"/>
              </a:spcAft>
              <a:buNone/>
              <a:defRPr sz="3600">
                <a:solidFill>
                  <a:srgbClr val="FFFFFF"/>
                </a:solidFill>
                <a:latin typeface="Muli"/>
                <a:ea typeface="Muli"/>
                <a:cs typeface="Muli"/>
                <a:sym typeface="Muli"/>
              </a:defRPr>
            </a:lvl2pPr>
            <a:lvl3pPr lvl="2">
              <a:spcBef>
                <a:spcPts val="0"/>
              </a:spcBef>
              <a:spcAft>
                <a:spcPts val="0"/>
              </a:spcAft>
              <a:buNone/>
              <a:defRPr sz="3600">
                <a:solidFill>
                  <a:srgbClr val="FFFFFF"/>
                </a:solidFill>
                <a:latin typeface="Muli"/>
                <a:ea typeface="Muli"/>
                <a:cs typeface="Muli"/>
                <a:sym typeface="Muli"/>
              </a:defRPr>
            </a:lvl3pPr>
            <a:lvl4pPr lvl="3">
              <a:spcBef>
                <a:spcPts val="0"/>
              </a:spcBef>
              <a:spcAft>
                <a:spcPts val="0"/>
              </a:spcAft>
              <a:buNone/>
              <a:defRPr sz="3600">
                <a:solidFill>
                  <a:srgbClr val="FFFFFF"/>
                </a:solidFill>
                <a:latin typeface="Muli"/>
                <a:ea typeface="Muli"/>
                <a:cs typeface="Muli"/>
                <a:sym typeface="Muli"/>
              </a:defRPr>
            </a:lvl4pPr>
            <a:lvl5pPr lvl="4">
              <a:spcBef>
                <a:spcPts val="0"/>
              </a:spcBef>
              <a:spcAft>
                <a:spcPts val="0"/>
              </a:spcAft>
              <a:buNone/>
              <a:defRPr sz="3600">
                <a:solidFill>
                  <a:srgbClr val="FFFFFF"/>
                </a:solidFill>
                <a:latin typeface="Muli"/>
                <a:ea typeface="Muli"/>
                <a:cs typeface="Muli"/>
                <a:sym typeface="Muli"/>
              </a:defRPr>
            </a:lvl5pPr>
            <a:lvl6pPr lvl="5">
              <a:spcBef>
                <a:spcPts val="0"/>
              </a:spcBef>
              <a:spcAft>
                <a:spcPts val="0"/>
              </a:spcAft>
              <a:buNone/>
              <a:defRPr sz="3600">
                <a:solidFill>
                  <a:srgbClr val="FFFFFF"/>
                </a:solidFill>
                <a:latin typeface="Muli"/>
                <a:ea typeface="Muli"/>
                <a:cs typeface="Muli"/>
                <a:sym typeface="Muli"/>
              </a:defRPr>
            </a:lvl6pPr>
            <a:lvl7pPr lvl="6">
              <a:spcBef>
                <a:spcPts val="0"/>
              </a:spcBef>
              <a:spcAft>
                <a:spcPts val="0"/>
              </a:spcAft>
              <a:buNone/>
              <a:defRPr sz="3600">
                <a:solidFill>
                  <a:srgbClr val="FFFFFF"/>
                </a:solidFill>
                <a:latin typeface="Muli"/>
                <a:ea typeface="Muli"/>
                <a:cs typeface="Muli"/>
                <a:sym typeface="Muli"/>
              </a:defRPr>
            </a:lvl7pPr>
            <a:lvl8pPr lvl="7">
              <a:spcBef>
                <a:spcPts val="0"/>
              </a:spcBef>
              <a:spcAft>
                <a:spcPts val="0"/>
              </a:spcAft>
              <a:buNone/>
              <a:defRPr sz="3600">
                <a:solidFill>
                  <a:srgbClr val="FFFFFF"/>
                </a:solidFill>
                <a:latin typeface="Muli"/>
                <a:ea typeface="Muli"/>
                <a:cs typeface="Muli"/>
                <a:sym typeface="Muli"/>
              </a:defRPr>
            </a:lvl8pPr>
            <a:lvl9pPr lvl="8">
              <a:spcBef>
                <a:spcPts val="0"/>
              </a:spcBef>
              <a:spcAft>
                <a:spcPts val="0"/>
              </a:spcAft>
              <a:buNone/>
              <a:defRPr sz="3600">
                <a:solidFill>
                  <a:srgbClr val="FFFFFF"/>
                </a:solidFill>
                <a:latin typeface="Muli"/>
                <a:ea typeface="Muli"/>
                <a:cs typeface="Muli"/>
                <a:sym typeface="Muli"/>
              </a:defRPr>
            </a:lvl9pPr>
          </a:lstStyle>
          <a:p>
            <a:endParaRPr/>
          </a:p>
        </p:txBody>
      </p:sp>
      <p:sp>
        <p:nvSpPr>
          <p:cNvPr id="23" name="Google Shape;23;p3"/>
          <p:cNvSpPr txBox="1">
            <a:spLocks noGrp="1"/>
          </p:cNvSpPr>
          <p:nvPr>
            <p:ph type="subTitle" idx="1"/>
          </p:nvPr>
        </p:nvSpPr>
        <p:spPr>
          <a:xfrm>
            <a:off x="4713325" y="2121950"/>
            <a:ext cx="4243800" cy="393600"/>
          </a:xfrm>
          <a:prstGeom prst="rect">
            <a:avLst/>
          </a:prstGeom>
        </p:spPr>
        <p:txBody>
          <a:bodyPr spcFirstLastPara="1" wrap="square" lIns="91425" tIns="91425" rIns="91425" bIns="91425" anchor="t" anchorCtr="0">
            <a:noAutofit/>
          </a:bodyPr>
          <a:lstStyle>
            <a:lvl1pPr lvl="0" algn="r">
              <a:spcBef>
                <a:spcPts val="0"/>
              </a:spcBef>
              <a:spcAft>
                <a:spcPts val="0"/>
              </a:spcAft>
              <a:buNone/>
              <a:defRPr>
                <a:solidFill>
                  <a:srgbClr val="87C5AE"/>
                </a:solidFill>
                <a:latin typeface="Muli"/>
                <a:ea typeface="Muli"/>
                <a:cs typeface="Muli"/>
                <a:sym typeface="Muli"/>
              </a:defRPr>
            </a:lvl1pPr>
            <a:lvl2pPr lvl="1">
              <a:spcBef>
                <a:spcPts val="1600"/>
              </a:spcBef>
              <a:spcAft>
                <a:spcPts val="0"/>
              </a:spcAft>
              <a:buNone/>
              <a:defRPr>
                <a:solidFill>
                  <a:srgbClr val="87C5AE"/>
                </a:solidFill>
                <a:latin typeface="Muli"/>
                <a:ea typeface="Muli"/>
                <a:cs typeface="Muli"/>
                <a:sym typeface="Muli"/>
              </a:defRPr>
            </a:lvl2pPr>
            <a:lvl3pPr lvl="2">
              <a:spcBef>
                <a:spcPts val="1600"/>
              </a:spcBef>
              <a:spcAft>
                <a:spcPts val="0"/>
              </a:spcAft>
              <a:buNone/>
              <a:defRPr>
                <a:solidFill>
                  <a:srgbClr val="87C5AE"/>
                </a:solidFill>
                <a:latin typeface="Muli"/>
                <a:ea typeface="Muli"/>
                <a:cs typeface="Muli"/>
                <a:sym typeface="Muli"/>
              </a:defRPr>
            </a:lvl3pPr>
            <a:lvl4pPr lvl="3">
              <a:spcBef>
                <a:spcPts val="1600"/>
              </a:spcBef>
              <a:spcAft>
                <a:spcPts val="0"/>
              </a:spcAft>
              <a:buNone/>
              <a:defRPr>
                <a:solidFill>
                  <a:srgbClr val="87C5AE"/>
                </a:solidFill>
                <a:latin typeface="Muli"/>
                <a:ea typeface="Muli"/>
                <a:cs typeface="Muli"/>
                <a:sym typeface="Muli"/>
              </a:defRPr>
            </a:lvl4pPr>
            <a:lvl5pPr lvl="4">
              <a:spcBef>
                <a:spcPts val="1600"/>
              </a:spcBef>
              <a:spcAft>
                <a:spcPts val="0"/>
              </a:spcAft>
              <a:buNone/>
              <a:defRPr>
                <a:solidFill>
                  <a:srgbClr val="87C5AE"/>
                </a:solidFill>
                <a:latin typeface="Muli"/>
                <a:ea typeface="Muli"/>
                <a:cs typeface="Muli"/>
                <a:sym typeface="Muli"/>
              </a:defRPr>
            </a:lvl5pPr>
            <a:lvl6pPr lvl="5">
              <a:spcBef>
                <a:spcPts val="1600"/>
              </a:spcBef>
              <a:spcAft>
                <a:spcPts val="0"/>
              </a:spcAft>
              <a:buNone/>
              <a:defRPr>
                <a:solidFill>
                  <a:srgbClr val="87C5AE"/>
                </a:solidFill>
                <a:latin typeface="Muli"/>
                <a:ea typeface="Muli"/>
                <a:cs typeface="Muli"/>
                <a:sym typeface="Muli"/>
              </a:defRPr>
            </a:lvl6pPr>
            <a:lvl7pPr lvl="6">
              <a:spcBef>
                <a:spcPts val="1600"/>
              </a:spcBef>
              <a:spcAft>
                <a:spcPts val="0"/>
              </a:spcAft>
              <a:buNone/>
              <a:defRPr>
                <a:solidFill>
                  <a:srgbClr val="87C5AE"/>
                </a:solidFill>
                <a:latin typeface="Muli"/>
                <a:ea typeface="Muli"/>
                <a:cs typeface="Muli"/>
                <a:sym typeface="Muli"/>
              </a:defRPr>
            </a:lvl7pPr>
            <a:lvl8pPr lvl="7">
              <a:spcBef>
                <a:spcPts val="1600"/>
              </a:spcBef>
              <a:spcAft>
                <a:spcPts val="0"/>
              </a:spcAft>
              <a:buNone/>
              <a:defRPr>
                <a:solidFill>
                  <a:srgbClr val="87C5AE"/>
                </a:solidFill>
                <a:latin typeface="Muli"/>
                <a:ea typeface="Muli"/>
                <a:cs typeface="Muli"/>
                <a:sym typeface="Muli"/>
              </a:defRPr>
            </a:lvl8pPr>
            <a:lvl9pPr lvl="8">
              <a:spcBef>
                <a:spcPts val="1600"/>
              </a:spcBef>
              <a:spcAft>
                <a:spcPts val="1600"/>
              </a:spcAft>
              <a:buNone/>
              <a:defRPr>
                <a:solidFill>
                  <a:srgbClr val="87C5AE"/>
                </a:solidFill>
                <a:latin typeface="Muli"/>
                <a:ea typeface="Muli"/>
                <a:cs typeface="Muli"/>
                <a:sym typeface="Muli"/>
              </a:defRPr>
            </a:lvl9pPr>
          </a:lstStyle>
          <a:p>
            <a:endParaRPr/>
          </a:p>
        </p:txBody>
      </p:sp>
      <p:sp>
        <p:nvSpPr>
          <p:cNvPr id="24" name="Google Shape;24;p3"/>
          <p:cNvSpPr txBox="1">
            <a:spLocks noGrp="1"/>
          </p:cNvSpPr>
          <p:nvPr>
            <p:ph type="subTitle" idx="2"/>
          </p:nvPr>
        </p:nvSpPr>
        <p:spPr>
          <a:xfrm>
            <a:off x="6444050" y="2503300"/>
            <a:ext cx="2513100" cy="410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300">
                <a:solidFill>
                  <a:srgbClr val="FFFFFF"/>
                </a:solidFill>
                <a:latin typeface="Muli"/>
                <a:ea typeface="Muli"/>
                <a:cs typeface="Muli"/>
                <a:sym typeface="Muli"/>
              </a:defRPr>
            </a:lvl1pPr>
            <a:lvl2pPr lvl="1" algn="r" rtl="0">
              <a:spcBef>
                <a:spcPts val="1600"/>
              </a:spcBef>
              <a:spcAft>
                <a:spcPts val="0"/>
              </a:spcAft>
              <a:buNone/>
              <a:defRPr sz="1300">
                <a:solidFill>
                  <a:srgbClr val="FFFFFF"/>
                </a:solidFill>
                <a:latin typeface="Muli"/>
                <a:ea typeface="Muli"/>
                <a:cs typeface="Muli"/>
                <a:sym typeface="Muli"/>
              </a:defRPr>
            </a:lvl2pPr>
            <a:lvl3pPr lvl="2" algn="r" rtl="0">
              <a:spcBef>
                <a:spcPts val="1600"/>
              </a:spcBef>
              <a:spcAft>
                <a:spcPts val="0"/>
              </a:spcAft>
              <a:buNone/>
              <a:defRPr sz="1300">
                <a:solidFill>
                  <a:srgbClr val="FFFFFF"/>
                </a:solidFill>
                <a:latin typeface="Muli"/>
                <a:ea typeface="Muli"/>
                <a:cs typeface="Muli"/>
                <a:sym typeface="Muli"/>
              </a:defRPr>
            </a:lvl3pPr>
            <a:lvl4pPr lvl="3" algn="r" rtl="0">
              <a:spcBef>
                <a:spcPts val="1600"/>
              </a:spcBef>
              <a:spcAft>
                <a:spcPts val="0"/>
              </a:spcAft>
              <a:buNone/>
              <a:defRPr sz="1300">
                <a:solidFill>
                  <a:srgbClr val="FFFFFF"/>
                </a:solidFill>
                <a:latin typeface="Muli"/>
                <a:ea typeface="Muli"/>
                <a:cs typeface="Muli"/>
                <a:sym typeface="Muli"/>
              </a:defRPr>
            </a:lvl4pPr>
            <a:lvl5pPr lvl="4" algn="r" rtl="0">
              <a:spcBef>
                <a:spcPts val="1600"/>
              </a:spcBef>
              <a:spcAft>
                <a:spcPts val="0"/>
              </a:spcAft>
              <a:buNone/>
              <a:defRPr sz="1300">
                <a:solidFill>
                  <a:srgbClr val="FFFFFF"/>
                </a:solidFill>
                <a:latin typeface="Muli"/>
                <a:ea typeface="Muli"/>
                <a:cs typeface="Muli"/>
                <a:sym typeface="Muli"/>
              </a:defRPr>
            </a:lvl5pPr>
            <a:lvl6pPr lvl="5" algn="r" rtl="0">
              <a:spcBef>
                <a:spcPts val="1600"/>
              </a:spcBef>
              <a:spcAft>
                <a:spcPts val="0"/>
              </a:spcAft>
              <a:buNone/>
              <a:defRPr sz="1300">
                <a:solidFill>
                  <a:srgbClr val="FFFFFF"/>
                </a:solidFill>
                <a:latin typeface="Muli"/>
                <a:ea typeface="Muli"/>
                <a:cs typeface="Muli"/>
                <a:sym typeface="Muli"/>
              </a:defRPr>
            </a:lvl6pPr>
            <a:lvl7pPr lvl="6" algn="r" rtl="0">
              <a:spcBef>
                <a:spcPts val="1600"/>
              </a:spcBef>
              <a:spcAft>
                <a:spcPts val="0"/>
              </a:spcAft>
              <a:buNone/>
              <a:defRPr sz="1300">
                <a:solidFill>
                  <a:srgbClr val="FFFFFF"/>
                </a:solidFill>
                <a:latin typeface="Muli"/>
                <a:ea typeface="Muli"/>
                <a:cs typeface="Muli"/>
                <a:sym typeface="Muli"/>
              </a:defRPr>
            </a:lvl7pPr>
            <a:lvl8pPr lvl="7" algn="r" rtl="0">
              <a:spcBef>
                <a:spcPts val="1600"/>
              </a:spcBef>
              <a:spcAft>
                <a:spcPts val="0"/>
              </a:spcAft>
              <a:buNone/>
              <a:defRPr sz="1300">
                <a:solidFill>
                  <a:srgbClr val="FFFFFF"/>
                </a:solidFill>
                <a:latin typeface="Muli"/>
                <a:ea typeface="Muli"/>
                <a:cs typeface="Muli"/>
                <a:sym typeface="Muli"/>
              </a:defRPr>
            </a:lvl8pPr>
            <a:lvl9pPr lvl="8" algn="r" rtl="0">
              <a:spcBef>
                <a:spcPts val="1600"/>
              </a:spcBef>
              <a:spcAft>
                <a:spcPts val="1600"/>
              </a:spcAft>
              <a:buNone/>
              <a:defRPr sz="1300">
                <a:solidFill>
                  <a:srgbClr val="FFFFFF"/>
                </a:solidFill>
                <a:latin typeface="Muli"/>
                <a:ea typeface="Muli"/>
                <a:cs typeface="Muli"/>
                <a:sym typeface="Muli"/>
              </a:defRPr>
            </a:lvl9pPr>
          </a:lstStyle>
          <a:p>
            <a:endParaRPr/>
          </a:p>
        </p:txBody>
      </p:sp>
      <p:pic>
        <p:nvPicPr>
          <p:cNvPr id="3" name="Picture 2">
            <a:extLst>
              <a:ext uri="{FF2B5EF4-FFF2-40B4-BE49-F238E27FC236}">
                <a16:creationId xmlns:a16="http://schemas.microsoft.com/office/drawing/2014/main" id="{98F1DDAD-895F-422F-99E3-DBA92C20A90B}"/>
              </a:ext>
            </a:extLst>
          </p:cNvPr>
          <p:cNvPicPr>
            <a:picLocks noChangeAspect="1"/>
          </p:cNvPicPr>
          <p:nvPr userDrawn="1"/>
        </p:nvPicPr>
        <p:blipFill>
          <a:blip r:embed="rId2"/>
          <a:stretch>
            <a:fillRect/>
          </a:stretch>
        </p:blipFill>
        <p:spPr>
          <a:xfrm>
            <a:off x="6763733" y="163600"/>
            <a:ext cx="2257425" cy="6096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0"/>
        <p:cNvGrpSpPr/>
        <p:nvPr/>
      </p:nvGrpSpPr>
      <p:grpSpPr>
        <a:xfrm>
          <a:off x="0" y="0"/>
          <a:ext cx="0" cy="0"/>
          <a:chOff x="0" y="0"/>
          <a:chExt cx="0" cy="0"/>
        </a:xfrm>
      </p:grpSpPr>
      <p:sp>
        <p:nvSpPr>
          <p:cNvPr id="111" name="Google Shape;111;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2" name="Google Shape;112;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13" name="Google Shape;11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6" name="Google Shape;11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7"/>
        <p:cNvGrpSpPr/>
        <p:nvPr/>
      </p:nvGrpSpPr>
      <p:grpSpPr>
        <a:xfrm>
          <a:off x="0" y="0"/>
          <a:ext cx="0" cy="0"/>
          <a:chOff x="0" y="0"/>
          <a:chExt cx="0" cy="0"/>
        </a:xfrm>
      </p:grpSpPr>
      <p:sp>
        <p:nvSpPr>
          <p:cNvPr id="118" name="Google Shape;118;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20" name="Google Shape;120;p1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1" name="Google Shape;121;p1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22" name="Google Shape;12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3"/>
        <p:cNvGrpSpPr/>
        <p:nvPr/>
      </p:nvGrpSpPr>
      <p:grpSpPr>
        <a:xfrm>
          <a:off x="0" y="0"/>
          <a:ext cx="0" cy="0"/>
          <a:chOff x="0" y="0"/>
          <a:chExt cx="0" cy="0"/>
        </a:xfrm>
      </p:grpSpPr>
      <p:sp>
        <p:nvSpPr>
          <p:cNvPr id="124" name="Google Shape;124;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125" name="Google Shape;12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6"/>
        <p:cNvGrpSpPr/>
        <p:nvPr/>
      </p:nvGrpSpPr>
      <p:grpSpPr>
        <a:xfrm>
          <a:off x="0" y="0"/>
          <a:ext cx="0" cy="0"/>
          <a:chOff x="0" y="0"/>
          <a:chExt cx="0" cy="0"/>
        </a:xfrm>
      </p:grpSpPr>
      <p:sp>
        <p:nvSpPr>
          <p:cNvPr id="127" name="Google Shape;127;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8" name="Google Shape;128;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29" name="Google Shape;12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1">
  <p:cSld name="BLANK_3">
    <p:spTree>
      <p:nvGrpSpPr>
        <p:cNvPr id="1" name="Shape 132"/>
        <p:cNvGrpSpPr/>
        <p:nvPr/>
      </p:nvGrpSpPr>
      <p:grpSpPr>
        <a:xfrm>
          <a:off x="0" y="0"/>
          <a:ext cx="0" cy="0"/>
          <a:chOff x="0" y="0"/>
          <a:chExt cx="0" cy="0"/>
        </a:xfrm>
      </p:grpSpPr>
      <p:sp>
        <p:nvSpPr>
          <p:cNvPr id="133" name="Google Shape;13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4" name="Google Shape;134;p20"/>
          <p:cNvSpPr/>
          <p:nvPr/>
        </p:nvSpPr>
        <p:spPr>
          <a:xfrm rot="8689208">
            <a:off x="3770214" y="396706"/>
            <a:ext cx="3328328"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rot="8689207">
            <a:off x="2896399" y="8205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rot="8689207">
            <a:off x="4439449" y="5823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rot="8689207">
            <a:off x="4039399" y="1740020"/>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p:nvPr/>
        </p:nvSpPr>
        <p:spPr>
          <a:xfrm rot="8689207">
            <a:off x="5296699" y="17253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p:nvPr/>
        </p:nvSpPr>
        <p:spPr>
          <a:xfrm rot="8689208">
            <a:off x="7370664" y="2168356"/>
            <a:ext cx="3328328"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rot="8778896" flipH="1">
            <a:off x="3036819" y="524026"/>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rot="8778896" flipH="1">
            <a:off x="2580369" y="-790424"/>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p:nvPr/>
        </p:nvSpPr>
        <p:spPr>
          <a:xfrm rot="8778896" flipH="1">
            <a:off x="5075169" y="1749501"/>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rot="8778896" flipH="1">
            <a:off x="5608569" y="2981476"/>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txBox="1">
            <a:spLocks noGrp="1"/>
          </p:cNvSpPr>
          <p:nvPr>
            <p:ph type="title"/>
          </p:nvPr>
        </p:nvSpPr>
        <p:spPr>
          <a:xfrm>
            <a:off x="254133" y="3471700"/>
            <a:ext cx="8460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grpSp>
        <p:nvGrpSpPr>
          <p:cNvPr id="145" name="Google Shape;145;p20"/>
          <p:cNvGrpSpPr/>
          <p:nvPr/>
        </p:nvGrpSpPr>
        <p:grpSpPr>
          <a:xfrm rot="-5400000">
            <a:off x="-164001" y="3723552"/>
            <a:ext cx="649715" cy="69000"/>
            <a:chOff x="684763" y="3506750"/>
            <a:chExt cx="3536825" cy="69000"/>
          </a:xfrm>
        </p:grpSpPr>
        <p:sp>
          <p:nvSpPr>
            <p:cNvPr id="146" name="Google Shape;146;p20"/>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7" name="Google Shape;147;p20"/>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 name="Google Shape;148;p20"/>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 name="Google Shape;149;p20"/>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50" name="Google Shape;150;p20"/>
          <p:cNvSpPr txBox="1">
            <a:spLocks noGrp="1"/>
          </p:cNvSpPr>
          <p:nvPr>
            <p:ph type="subTitle" idx="1"/>
          </p:nvPr>
        </p:nvSpPr>
        <p:spPr>
          <a:xfrm>
            <a:off x="254133" y="3968200"/>
            <a:ext cx="84600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con Descriptions">
  <p:cSld name="BLANK_2">
    <p:spTree>
      <p:nvGrpSpPr>
        <p:cNvPr id="1" name="Shape 151"/>
        <p:cNvGrpSpPr/>
        <p:nvPr/>
      </p:nvGrpSpPr>
      <p:grpSpPr>
        <a:xfrm>
          <a:off x="0" y="0"/>
          <a:ext cx="0" cy="0"/>
          <a:chOff x="0" y="0"/>
          <a:chExt cx="0" cy="0"/>
        </a:xfrm>
      </p:grpSpPr>
      <p:sp>
        <p:nvSpPr>
          <p:cNvPr id="152" name="Google Shape;15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3" name="Google Shape;153;p21"/>
          <p:cNvSpPr txBox="1">
            <a:spLocks noGrp="1"/>
          </p:cNvSpPr>
          <p:nvPr>
            <p:ph type="title"/>
          </p:nvPr>
        </p:nvSpPr>
        <p:spPr>
          <a:xfrm>
            <a:off x="391150" y="264025"/>
            <a:ext cx="4058100" cy="1075500"/>
          </a:xfrm>
          <a:prstGeom prst="rect">
            <a:avLst/>
          </a:prstGeom>
        </p:spPr>
        <p:txBody>
          <a:bodyPr spcFirstLastPara="1" wrap="square" lIns="91425" tIns="91425" rIns="91425" bIns="91425" anchor="t" anchorCtr="0">
            <a:noAutofit/>
          </a:bodyPr>
          <a:lstStyle>
            <a:lvl1pPr lvl="0">
              <a:spcBef>
                <a:spcPts val="0"/>
              </a:spcBef>
              <a:spcAft>
                <a:spcPts val="0"/>
              </a:spcAft>
              <a:buNone/>
              <a:defRPr>
                <a:latin typeface="Muli"/>
                <a:ea typeface="Muli"/>
                <a:cs typeface="Muli"/>
                <a:sym typeface="Muli"/>
              </a:defRPr>
            </a:lvl1pPr>
            <a:lvl2pPr lvl="1">
              <a:spcBef>
                <a:spcPts val="0"/>
              </a:spcBef>
              <a:spcAft>
                <a:spcPts val="0"/>
              </a:spcAft>
              <a:buNone/>
              <a:defRPr>
                <a:latin typeface="Muli"/>
                <a:ea typeface="Muli"/>
                <a:cs typeface="Muli"/>
                <a:sym typeface="Muli"/>
              </a:defRPr>
            </a:lvl2pPr>
            <a:lvl3pPr lvl="2">
              <a:spcBef>
                <a:spcPts val="0"/>
              </a:spcBef>
              <a:spcAft>
                <a:spcPts val="0"/>
              </a:spcAft>
              <a:buNone/>
              <a:defRPr>
                <a:latin typeface="Muli"/>
                <a:ea typeface="Muli"/>
                <a:cs typeface="Muli"/>
                <a:sym typeface="Muli"/>
              </a:defRPr>
            </a:lvl3pPr>
            <a:lvl4pPr lvl="3">
              <a:spcBef>
                <a:spcPts val="0"/>
              </a:spcBef>
              <a:spcAft>
                <a:spcPts val="0"/>
              </a:spcAft>
              <a:buNone/>
              <a:defRPr>
                <a:latin typeface="Muli"/>
                <a:ea typeface="Muli"/>
                <a:cs typeface="Muli"/>
                <a:sym typeface="Muli"/>
              </a:defRPr>
            </a:lvl4pPr>
            <a:lvl5pPr lvl="4">
              <a:spcBef>
                <a:spcPts val="0"/>
              </a:spcBef>
              <a:spcAft>
                <a:spcPts val="0"/>
              </a:spcAft>
              <a:buNone/>
              <a:defRPr>
                <a:latin typeface="Muli"/>
                <a:ea typeface="Muli"/>
                <a:cs typeface="Muli"/>
                <a:sym typeface="Muli"/>
              </a:defRPr>
            </a:lvl5pPr>
            <a:lvl6pPr lvl="5">
              <a:spcBef>
                <a:spcPts val="0"/>
              </a:spcBef>
              <a:spcAft>
                <a:spcPts val="0"/>
              </a:spcAft>
              <a:buNone/>
              <a:defRPr>
                <a:latin typeface="Muli"/>
                <a:ea typeface="Muli"/>
                <a:cs typeface="Muli"/>
                <a:sym typeface="Muli"/>
              </a:defRPr>
            </a:lvl6pPr>
            <a:lvl7pPr lvl="6">
              <a:spcBef>
                <a:spcPts val="0"/>
              </a:spcBef>
              <a:spcAft>
                <a:spcPts val="0"/>
              </a:spcAft>
              <a:buNone/>
              <a:defRPr>
                <a:latin typeface="Muli"/>
                <a:ea typeface="Muli"/>
                <a:cs typeface="Muli"/>
                <a:sym typeface="Muli"/>
              </a:defRPr>
            </a:lvl7pPr>
            <a:lvl8pPr lvl="7">
              <a:spcBef>
                <a:spcPts val="0"/>
              </a:spcBef>
              <a:spcAft>
                <a:spcPts val="0"/>
              </a:spcAft>
              <a:buNone/>
              <a:defRPr>
                <a:latin typeface="Muli"/>
                <a:ea typeface="Muli"/>
                <a:cs typeface="Muli"/>
                <a:sym typeface="Muli"/>
              </a:defRPr>
            </a:lvl8pPr>
            <a:lvl9pPr lvl="8">
              <a:spcBef>
                <a:spcPts val="0"/>
              </a:spcBef>
              <a:spcAft>
                <a:spcPts val="0"/>
              </a:spcAft>
              <a:buNone/>
              <a:defRPr>
                <a:latin typeface="Muli"/>
                <a:ea typeface="Muli"/>
                <a:cs typeface="Muli"/>
                <a:sym typeface="Muli"/>
              </a:defRPr>
            </a:lvl9pPr>
          </a:lstStyle>
          <a:p>
            <a:endParaRPr/>
          </a:p>
        </p:txBody>
      </p:sp>
      <p:sp>
        <p:nvSpPr>
          <p:cNvPr id="154" name="Google Shape;154;p21"/>
          <p:cNvSpPr txBox="1">
            <a:spLocks noGrp="1"/>
          </p:cNvSpPr>
          <p:nvPr>
            <p:ph type="body" idx="1"/>
          </p:nvPr>
        </p:nvSpPr>
        <p:spPr>
          <a:xfrm>
            <a:off x="547600" y="1388425"/>
            <a:ext cx="3598500" cy="3668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Sides">
  <p:cSld name="BLANK_1">
    <p:spTree>
      <p:nvGrpSpPr>
        <p:cNvPr id="1" name="Shape 155"/>
        <p:cNvGrpSpPr/>
        <p:nvPr/>
      </p:nvGrpSpPr>
      <p:grpSpPr>
        <a:xfrm>
          <a:off x="0" y="0"/>
          <a:ext cx="0" cy="0"/>
          <a:chOff x="0" y="0"/>
          <a:chExt cx="0" cy="0"/>
        </a:xfrm>
      </p:grpSpPr>
      <p:sp>
        <p:nvSpPr>
          <p:cNvPr id="156" name="Google Shape;15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7" name="Google Shape;157;p22"/>
          <p:cNvSpPr/>
          <p:nvPr/>
        </p:nvSpPr>
        <p:spPr>
          <a:xfrm>
            <a:off x="0" y="0"/>
            <a:ext cx="3778500" cy="5143500"/>
          </a:xfrm>
          <a:prstGeom prst="rect">
            <a:avLst/>
          </a:prstGeom>
          <a:solidFill>
            <a:srgbClr val="79B29D">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 name="Google Shape;158;p22"/>
          <p:cNvSpPr txBox="1">
            <a:spLocks noGrp="1"/>
          </p:cNvSpPr>
          <p:nvPr>
            <p:ph type="title"/>
          </p:nvPr>
        </p:nvSpPr>
        <p:spPr>
          <a:xfrm>
            <a:off x="370625" y="687000"/>
            <a:ext cx="3588600" cy="1762800"/>
          </a:xfrm>
          <a:prstGeom prst="rect">
            <a:avLst/>
          </a:prstGeom>
        </p:spPr>
        <p:txBody>
          <a:bodyPr spcFirstLastPara="1" wrap="square" lIns="91425" tIns="91425" rIns="91425" bIns="91425" anchor="t" anchorCtr="0">
            <a:noAutofit/>
          </a:bodyPr>
          <a:lstStyle>
            <a:lvl1pPr lvl="0">
              <a:spcBef>
                <a:spcPts val="0"/>
              </a:spcBef>
              <a:spcAft>
                <a:spcPts val="0"/>
              </a:spcAft>
              <a:buNone/>
              <a:defRPr sz="3600">
                <a:solidFill>
                  <a:srgbClr val="FFFFFF"/>
                </a:solidFill>
                <a:latin typeface="Muli"/>
                <a:ea typeface="Muli"/>
                <a:cs typeface="Muli"/>
                <a:sym typeface="Muli"/>
              </a:defRPr>
            </a:lvl1pPr>
            <a:lvl2pPr lvl="1">
              <a:spcBef>
                <a:spcPts val="0"/>
              </a:spcBef>
              <a:spcAft>
                <a:spcPts val="0"/>
              </a:spcAft>
              <a:buNone/>
              <a:defRPr sz="3600">
                <a:solidFill>
                  <a:srgbClr val="FFFFFF"/>
                </a:solidFill>
              </a:defRPr>
            </a:lvl2pPr>
            <a:lvl3pPr lvl="2">
              <a:spcBef>
                <a:spcPts val="0"/>
              </a:spcBef>
              <a:spcAft>
                <a:spcPts val="0"/>
              </a:spcAft>
              <a:buNone/>
              <a:defRPr sz="3600">
                <a:solidFill>
                  <a:srgbClr val="FFFFFF"/>
                </a:solidFill>
              </a:defRPr>
            </a:lvl3pPr>
            <a:lvl4pPr lvl="3">
              <a:spcBef>
                <a:spcPts val="0"/>
              </a:spcBef>
              <a:spcAft>
                <a:spcPts val="0"/>
              </a:spcAft>
              <a:buNone/>
              <a:defRPr sz="3600">
                <a:solidFill>
                  <a:srgbClr val="FFFFFF"/>
                </a:solidFill>
              </a:defRPr>
            </a:lvl4pPr>
            <a:lvl5pPr lvl="4">
              <a:spcBef>
                <a:spcPts val="0"/>
              </a:spcBef>
              <a:spcAft>
                <a:spcPts val="0"/>
              </a:spcAft>
              <a:buNone/>
              <a:defRPr sz="3600">
                <a:solidFill>
                  <a:srgbClr val="FFFFFF"/>
                </a:solidFill>
              </a:defRPr>
            </a:lvl5pPr>
            <a:lvl6pPr lvl="5">
              <a:spcBef>
                <a:spcPts val="0"/>
              </a:spcBef>
              <a:spcAft>
                <a:spcPts val="0"/>
              </a:spcAft>
              <a:buNone/>
              <a:defRPr sz="3600">
                <a:solidFill>
                  <a:srgbClr val="FFFFFF"/>
                </a:solidFill>
              </a:defRPr>
            </a:lvl6pPr>
            <a:lvl7pPr lvl="6">
              <a:spcBef>
                <a:spcPts val="0"/>
              </a:spcBef>
              <a:spcAft>
                <a:spcPts val="0"/>
              </a:spcAft>
              <a:buNone/>
              <a:defRPr sz="3600">
                <a:solidFill>
                  <a:srgbClr val="FFFFFF"/>
                </a:solidFill>
              </a:defRPr>
            </a:lvl7pPr>
            <a:lvl8pPr lvl="7">
              <a:spcBef>
                <a:spcPts val="0"/>
              </a:spcBef>
              <a:spcAft>
                <a:spcPts val="0"/>
              </a:spcAft>
              <a:buNone/>
              <a:defRPr sz="3600">
                <a:solidFill>
                  <a:srgbClr val="FFFFFF"/>
                </a:solidFill>
              </a:defRPr>
            </a:lvl8pPr>
            <a:lvl9pPr lvl="8">
              <a:spcBef>
                <a:spcPts val="0"/>
              </a:spcBef>
              <a:spcAft>
                <a:spcPts val="0"/>
              </a:spcAft>
              <a:buNone/>
              <a:defRPr sz="3600">
                <a:solidFill>
                  <a:srgbClr val="FFFFFF"/>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Sides 3">
  <p:cSld name="BLANK_1_3">
    <p:spTree>
      <p:nvGrpSpPr>
        <p:cNvPr id="1" name="Shape 159"/>
        <p:cNvGrpSpPr/>
        <p:nvPr/>
      </p:nvGrpSpPr>
      <p:grpSpPr>
        <a:xfrm>
          <a:off x="0" y="0"/>
          <a:ext cx="0" cy="0"/>
          <a:chOff x="0" y="0"/>
          <a:chExt cx="0" cy="0"/>
        </a:xfrm>
      </p:grpSpPr>
      <p:sp>
        <p:nvSpPr>
          <p:cNvPr id="160" name="Google Shape;16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61" name="Google Shape;161;p23"/>
          <p:cNvSpPr/>
          <p:nvPr/>
        </p:nvSpPr>
        <p:spPr>
          <a:xfrm>
            <a:off x="0" y="0"/>
            <a:ext cx="3778500" cy="5143500"/>
          </a:xfrm>
          <a:prstGeom prst="rect">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2" name="Google Shape;162;p23"/>
          <p:cNvSpPr txBox="1">
            <a:spLocks noGrp="1"/>
          </p:cNvSpPr>
          <p:nvPr>
            <p:ph type="title"/>
          </p:nvPr>
        </p:nvSpPr>
        <p:spPr>
          <a:xfrm>
            <a:off x="370625" y="687000"/>
            <a:ext cx="3588600" cy="176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800">
                <a:solidFill>
                  <a:srgbClr val="FFFFFF"/>
                </a:solidFill>
                <a:latin typeface="Muli"/>
                <a:ea typeface="Muli"/>
                <a:cs typeface="Muli"/>
                <a:sym typeface="Muli"/>
              </a:defRPr>
            </a:lvl1pPr>
            <a:lvl2pPr lvl="1" rtl="0">
              <a:spcBef>
                <a:spcPts val="0"/>
              </a:spcBef>
              <a:spcAft>
                <a:spcPts val="0"/>
              </a:spcAft>
              <a:buNone/>
              <a:defRPr sz="4800">
                <a:solidFill>
                  <a:srgbClr val="FFFFFF"/>
                </a:solidFill>
              </a:defRPr>
            </a:lvl2pPr>
            <a:lvl3pPr lvl="2" rtl="0">
              <a:spcBef>
                <a:spcPts val="0"/>
              </a:spcBef>
              <a:spcAft>
                <a:spcPts val="0"/>
              </a:spcAft>
              <a:buNone/>
              <a:defRPr sz="4800">
                <a:solidFill>
                  <a:srgbClr val="FFFFFF"/>
                </a:solidFill>
              </a:defRPr>
            </a:lvl3pPr>
            <a:lvl4pPr lvl="3" rtl="0">
              <a:spcBef>
                <a:spcPts val="0"/>
              </a:spcBef>
              <a:spcAft>
                <a:spcPts val="0"/>
              </a:spcAft>
              <a:buNone/>
              <a:defRPr sz="4800">
                <a:solidFill>
                  <a:srgbClr val="FFFFFF"/>
                </a:solidFill>
              </a:defRPr>
            </a:lvl4pPr>
            <a:lvl5pPr lvl="4" rtl="0">
              <a:spcBef>
                <a:spcPts val="0"/>
              </a:spcBef>
              <a:spcAft>
                <a:spcPts val="0"/>
              </a:spcAft>
              <a:buNone/>
              <a:defRPr sz="4800">
                <a:solidFill>
                  <a:srgbClr val="FFFFFF"/>
                </a:solidFill>
              </a:defRPr>
            </a:lvl5pPr>
            <a:lvl6pPr lvl="5" rtl="0">
              <a:spcBef>
                <a:spcPts val="0"/>
              </a:spcBef>
              <a:spcAft>
                <a:spcPts val="0"/>
              </a:spcAft>
              <a:buNone/>
              <a:defRPr sz="4800">
                <a:solidFill>
                  <a:srgbClr val="FFFFFF"/>
                </a:solidFill>
              </a:defRPr>
            </a:lvl6pPr>
            <a:lvl7pPr lvl="6" rtl="0">
              <a:spcBef>
                <a:spcPts val="0"/>
              </a:spcBef>
              <a:spcAft>
                <a:spcPts val="0"/>
              </a:spcAft>
              <a:buNone/>
              <a:defRPr sz="4800">
                <a:solidFill>
                  <a:srgbClr val="FFFFFF"/>
                </a:solidFill>
              </a:defRPr>
            </a:lvl7pPr>
            <a:lvl8pPr lvl="7" rtl="0">
              <a:spcBef>
                <a:spcPts val="0"/>
              </a:spcBef>
              <a:spcAft>
                <a:spcPts val="0"/>
              </a:spcAft>
              <a:buNone/>
              <a:defRPr sz="4800">
                <a:solidFill>
                  <a:srgbClr val="FFFFFF"/>
                </a:solidFill>
              </a:defRPr>
            </a:lvl8pPr>
            <a:lvl9pPr lvl="8" rtl="0">
              <a:spcBef>
                <a:spcPts val="0"/>
              </a:spcBef>
              <a:spcAft>
                <a:spcPts val="0"/>
              </a:spcAft>
              <a:buNone/>
              <a:defRPr sz="4800">
                <a:solidFill>
                  <a:srgbClr val="FFFFFF"/>
                </a:solidFill>
              </a:defRPr>
            </a:lvl9pPr>
          </a:lstStyle>
          <a:p>
            <a:endParaRPr/>
          </a:p>
        </p:txBody>
      </p:sp>
      <p:sp>
        <p:nvSpPr>
          <p:cNvPr id="163" name="Google Shape;163;p23"/>
          <p:cNvSpPr txBox="1">
            <a:spLocks noGrp="1"/>
          </p:cNvSpPr>
          <p:nvPr>
            <p:ph type="subTitle" idx="1"/>
          </p:nvPr>
        </p:nvSpPr>
        <p:spPr>
          <a:xfrm>
            <a:off x="533325" y="3001125"/>
            <a:ext cx="3082500" cy="7233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latin typeface="Muli"/>
                <a:ea typeface="Muli"/>
                <a:cs typeface="Muli"/>
                <a:sym typeface="Muli"/>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Sides 2">
  <p:cSld name="BLANK_1_2">
    <p:spTree>
      <p:nvGrpSpPr>
        <p:cNvPr id="1" name="Shape 164"/>
        <p:cNvGrpSpPr/>
        <p:nvPr/>
      </p:nvGrpSpPr>
      <p:grpSpPr>
        <a:xfrm>
          <a:off x="0" y="0"/>
          <a:ext cx="0" cy="0"/>
          <a:chOff x="0" y="0"/>
          <a:chExt cx="0" cy="0"/>
        </a:xfrm>
      </p:grpSpPr>
      <p:sp>
        <p:nvSpPr>
          <p:cNvPr id="165" name="Google Shape;165;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66" name="Google Shape;166;p24"/>
          <p:cNvSpPr/>
          <p:nvPr/>
        </p:nvSpPr>
        <p:spPr>
          <a:xfrm>
            <a:off x="4537225" y="0"/>
            <a:ext cx="4606800" cy="5143500"/>
          </a:xfrm>
          <a:prstGeom prst="rect">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7" name="Google Shape;167;p24"/>
          <p:cNvSpPr txBox="1">
            <a:spLocks noGrp="1"/>
          </p:cNvSpPr>
          <p:nvPr>
            <p:ph type="subTitle" idx="1"/>
          </p:nvPr>
        </p:nvSpPr>
        <p:spPr>
          <a:xfrm>
            <a:off x="752950" y="3500700"/>
            <a:ext cx="31095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5E85B9"/>
                </a:solidFill>
                <a:latin typeface="Muli"/>
                <a:ea typeface="Muli"/>
                <a:cs typeface="Muli"/>
                <a:sym typeface="Mul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68" name="Google Shape;168;p24"/>
          <p:cNvSpPr txBox="1">
            <a:spLocks noGrp="1"/>
          </p:cNvSpPr>
          <p:nvPr>
            <p:ph type="subTitle" idx="2"/>
          </p:nvPr>
        </p:nvSpPr>
        <p:spPr>
          <a:xfrm>
            <a:off x="5285875" y="3500700"/>
            <a:ext cx="31095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Muli"/>
                <a:ea typeface="Muli"/>
                <a:cs typeface="Muli"/>
                <a:sym typeface="Muli"/>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pic>
        <p:nvPicPr>
          <p:cNvPr id="3" name="Picture 2">
            <a:extLst>
              <a:ext uri="{FF2B5EF4-FFF2-40B4-BE49-F238E27FC236}">
                <a16:creationId xmlns:a16="http://schemas.microsoft.com/office/drawing/2014/main" id="{F625273B-3EC3-489F-9795-F6EDCF55D479}"/>
              </a:ext>
            </a:extLst>
          </p:cNvPr>
          <p:cNvPicPr>
            <a:picLocks noChangeAspect="1"/>
          </p:cNvPicPr>
          <p:nvPr userDrawn="1"/>
        </p:nvPicPr>
        <p:blipFill>
          <a:blip r:embed="rId2"/>
          <a:stretch>
            <a:fillRect/>
          </a:stretch>
        </p:blipFill>
        <p:spPr>
          <a:xfrm>
            <a:off x="6763733" y="175500"/>
            <a:ext cx="2257425" cy="6096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1">
  <p:cSld name="TITLE_1_1">
    <p:bg>
      <p:bgPr>
        <a:noFill/>
        <a:effectLst/>
      </p:bgPr>
    </p:bg>
    <p:spTree>
      <p:nvGrpSpPr>
        <p:cNvPr id="1" name="Shape 25"/>
        <p:cNvGrpSpPr/>
        <p:nvPr/>
      </p:nvGrpSpPr>
      <p:grpSpPr>
        <a:xfrm>
          <a:off x="0" y="0"/>
          <a:ext cx="0" cy="0"/>
          <a:chOff x="0" y="0"/>
          <a:chExt cx="0" cy="0"/>
        </a:xfrm>
      </p:grpSpPr>
      <p:sp>
        <p:nvSpPr>
          <p:cNvPr id="26" name="Google Shape;26;p4"/>
          <p:cNvSpPr/>
          <p:nvPr/>
        </p:nvSpPr>
        <p:spPr>
          <a:xfrm rot="10800000">
            <a:off x="1404025" y="2548900"/>
            <a:ext cx="3121800" cy="2502300"/>
          </a:xfrm>
          <a:prstGeom prst="parallelogram">
            <a:avLst>
              <a:gd name="adj" fmla="val 55860"/>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 name="Google Shape;27;p4"/>
          <p:cNvSpPr/>
          <p:nvPr/>
        </p:nvSpPr>
        <p:spPr>
          <a:xfrm rot="10800000" flipH="1">
            <a:off x="1404025" y="46600"/>
            <a:ext cx="3121800" cy="2502300"/>
          </a:xfrm>
          <a:prstGeom prst="parallelogram">
            <a:avLst>
              <a:gd name="adj" fmla="val 55860"/>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9" name="Google Shape;29;p4"/>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 name="Google Shape;33;p4"/>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 name="Google Shape;34;p4"/>
          <p:cNvSpPr txBox="1">
            <a:spLocks noGrp="1"/>
          </p:cNvSpPr>
          <p:nvPr>
            <p:ph type="title"/>
          </p:nvPr>
        </p:nvSpPr>
        <p:spPr>
          <a:xfrm>
            <a:off x="2532625" y="1515700"/>
            <a:ext cx="6424500" cy="801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solidFill>
                  <a:srgbClr val="FFFFFF"/>
                </a:solidFill>
                <a:latin typeface="Muli"/>
                <a:ea typeface="Muli"/>
                <a:cs typeface="Muli"/>
                <a:sym typeface="Muli"/>
              </a:defRPr>
            </a:lvl1pPr>
            <a:lvl2pPr lvl="1" rtl="0">
              <a:spcBef>
                <a:spcPts val="0"/>
              </a:spcBef>
              <a:spcAft>
                <a:spcPts val="0"/>
              </a:spcAft>
              <a:buNone/>
              <a:defRPr sz="3600">
                <a:solidFill>
                  <a:srgbClr val="FFFFFF"/>
                </a:solidFill>
                <a:latin typeface="Muli"/>
                <a:ea typeface="Muli"/>
                <a:cs typeface="Muli"/>
                <a:sym typeface="Muli"/>
              </a:defRPr>
            </a:lvl2pPr>
            <a:lvl3pPr lvl="2" rtl="0">
              <a:spcBef>
                <a:spcPts val="0"/>
              </a:spcBef>
              <a:spcAft>
                <a:spcPts val="0"/>
              </a:spcAft>
              <a:buNone/>
              <a:defRPr sz="3600">
                <a:solidFill>
                  <a:srgbClr val="FFFFFF"/>
                </a:solidFill>
                <a:latin typeface="Muli"/>
                <a:ea typeface="Muli"/>
                <a:cs typeface="Muli"/>
                <a:sym typeface="Muli"/>
              </a:defRPr>
            </a:lvl3pPr>
            <a:lvl4pPr lvl="3" rtl="0">
              <a:spcBef>
                <a:spcPts val="0"/>
              </a:spcBef>
              <a:spcAft>
                <a:spcPts val="0"/>
              </a:spcAft>
              <a:buNone/>
              <a:defRPr sz="3600">
                <a:solidFill>
                  <a:srgbClr val="FFFFFF"/>
                </a:solidFill>
                <a:latin typeface="Muli"/>
                <a:ea typeface="Muli"/>
                <a:cs typeface="Muli"/>
                <a:sym typeface="Muli"/>
              </a:defRPr>
            </a:lvl4pPr>
            <a:lvl5pPr lvl="4" rtl="0">
              <a:spcBef>
                <a:spcPts val="0"/>
              </a:spcBef>
              <a:spcAft>
                <a:spcPts val="0"/>
              </a:spcAft>
              <a:buNone/>
              <a:defRPr sz="3600">
                <a:solidFill>
                  <a:srgbClr val="FFFFFF"/>
                </a:solidFill>
                <a:latin typeface="Muli"/>
                <a:ea typeface="Muli"/>
                <a:cs typeface="Muli"/>
                <a:sym typeface="Muli"/>
              </a:defRPr>
            </a:lvl5pPr>
            <a:lvl6pPr lvl="5" rtl="0">
              <a:spcBef>
                <a:spcPts val="0"/>
              </a:spcBef>
              <a:spcAft>
                <a:spcPts val="0"/>
              </a:spcAft>
              <a:buNone/>
              <a:defRPr sz="3600">
                <a:solidFill>
                  <a:srgbClr val="FFFFFF"/>
                </a:solidFill>
                <a:latin typeface="Muli"/>
                <a:ea typeface="Muli"/>
                <a:cs typeface="Muli"/>
                <a:sym typeface="Muli"/>
              </a:defRPr>
            </a:lvl6pPr>
            <a:lvl7pPr lvl="6" rtl="0">
              <a:spcBef>
                <a:spcPts val="0"/>
              </a:spcBef>
              <a:spcAft>
                <a:spcPts val="0"/>
              </a:spcAft>
              <a:buNone/>
              <a:defRPr sz="3600">
                <a:solidFill>
                  <a:srgbClr val="FFFFFF"/>
                </a:solidFill>
                <a:latin typeface="Muli"/>
                <a:ea typeface="Muli"/>
                <a:cs typeface="Muli"/>
                <a:sym typeface="Muli"/>
              </a:defRPr>
            </a:lvl7pPr>
            <a:lvl8pPr lvl="7" rtl="0">
              <a:spcBef>
                <a:spcPts val="0"/>
              </a:spcBef>
              <a:spcAft>
                <a:spcPts val="0"/>
              </a:spcAft>
              <a:buNone/>
              <a:defRPr sz="3600">
                <a:solidFill>
                  <a:srgbClr val="FFFFFF"/>
                </a:solidFill>
                <a:latin typeface="Muli"/>
                <a:ea typeface="Muli"/>
                <a:cs typeface="Muli"/>
                <a:sym typeface="Muli"/>
              </a:defRPr>
            </a:lvl8pPr>
            <a:lvl9pPr lvl="8" rtl="0">
              <a:spcBef>
                <a:spcPts val="0"/>
              </a:spcBef>
              <a:spcAft>
                <a:spcPts val="0"/>
              </a:spcAft>
              <a:buNone/>
              <a:defRPr sz="3600">
                <a:solidFill>
                  <a:srgbClr val="FFFFFF"/>
                </a:solidFill>
                <a:latin typeface="Muli"/>
                <a:ea typeface="Muli"/>
                <a:cs typeface="Muli"/>
                <a:sym typeface="Muli"/>
              </a:defRPr>
            </a:lvl9pPr>
          </a:lstStyle>
          <a:p>
            <a:endParaRPr/>
          </a:p>
        </p:txBody>
      </p:sp>
      <p:sp>
        <p:nvSpPr>
          <p:cNvPr id="35" name="Google Shape;35;p4"/>
          <p:cNvSpPr txBox="1">
            <a:spLocks noGrp="1"/>
          </p:cNvSpPr>
          <p:nvPr>
            <p:ph type="subTitle" idx="1"/>
          </p:nvPr>
        </p:nvSpPr>
        <p:spPr>
          <a:xfrm>
            <a:off x="4713325" y="2121950"/>
            <a:ext cx="4243800" cy="393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rgbClr val="9FC5E8"/>
                </a:solidFill>
                <a:latin typeface="Muli"/>
                <a:ea typeface="Muli"/>
                <a:cs typeface="Muli"/>
                <a:sym typeface="Muli"/>
              </a:defRPr>
            </a:lvl1pPr>
            <a:lvl2pPr lvl="1" rtl="0">
              <a:spcBef>
                <a:spcPts val="1600"/>
              </a:spcBef>
              <a:spcAft>
                <a:spcPts val="0"/>
              </a:spcAft>
              <a:buNone/>
              <a:defRPr>
                <a:solidFill>
                  <a:srgbClr val="9FC5E8"/>
                </a:solidFill>
                <a:latin typeface="Muli"/>
                <a:ea typeface="Muli"/>
                <a:cs typeface="Muli"/>
                <a:sym typeface="Muli"/>
              </a:defRPr>
            </a:lvl2pPr>
            <a:lvl3pPr lvl="2" rtl="0">
              <a:spcBef>
                <a:spcPts val="1600"/>
              </a:spcBef>
              <a:spcAft>
                <a:spcPts val="0"/>
              </a:spcAft>
              <a:buNone/>
              <a:defRPr>
                <a:solidFill>
                  <a:srgbClr val="9FC5E8"/>
                </a:solidFill>
                <a:latin typeface="Muli"/>
                <a:ea typeface="Muli"/>
                <a:cs typeface="Muli"/>
                <a:sym typeface="Muli"/>
              </a:defRPr>
            </a:lvl3pPr>
            <a:lvl4pPr lvl="3" rtl="0">
              <a:spcBef>
                <a:spcPts val="1600"/>
              </a:spcBef>
              <a:spcAft>
                <a:spcPts val="0"/>
              </a:spcAft>
              <a:buNone/>
              <a:defRPr>
                <a:solidFill>
                  <a:srgbClr val="9FC5E8"/>
                </a:solidFill>
                <a:latin typeface="Muli"/>
                <a:ea typeface="Muli"/>
                <a:cs typeface="Muli"/>
                <a:sym typeface="Muli"/>
              </a:defRPr>
            </a:lvl4pPr>
            <a:lvl5pPr lvl="4" rtl="0">
              <a:spcBef>
                <a:spcPts val="1600"/>
              </a:spcBef>
              <a:spcAft>
                <a:spcPts val="0"/>
              </a:spcAft>
              <a:buNone/>
              <a:defRPr>
                <a:solidFill>
                  <a:srgbClr val="9FC5E8"/>
                </a:solidFill>
                <a:latin typeface="Muli"/>
                <a:ea typeface="Muli"/>
                <a:cs typeface="Muli"/>
                <a:sym typeface="Muli"/>
              </a:defRPr>
            </a:lvl5pPr>
            <a:lvl6pPr lvl="5" rtl="0">
              <a:spcBef>
                <a:spcPts val="1600"/>
              </a:spcBef>
              <a:spcAft>
                <a:spcPts val="0"/>
              </a:spcAft>
              <a:buNone/>
              <a:defRPr>
                <a:solidFill>
                  <a:srgbClr val="9FC5E8"/>
                </a:solidFill>
                <a:latin typeface="Muli"/>
                <a:ea typeface="Muli"/>
                <a:cs typeface="Muli"/>
                <a:sym typeface="Muli"/>
              </a:defRPr>
            </a:lvl6pPr>
            <a:lvl7pPr lvl="6" rtl="0">
              <a:spcBef>
                <a:spcPts val="1600"/>
              </a:spcBef>
              <a:spcAft>
                <a:spcPts val="0"/>
              </a:spcAft>
              <a:buNone/>
              <a:defRPr>
                <a:solidFill>
                  <a:srgbClr val="9FC5E8"/>
                </a:solidFill>
                <a:latin typeface="Muli"/>
                <a:ea typeface="Muli"/>
                <a:cs typeface="Muli"/>
                <a:sym typeface="Muli"/>
              </a:defRPr>
            </a:lvl7pPr>
            <a:lvl8pPr lvl="7" rtl="0">
              <a:spcBef>
                <a:spcPts val="1600"/>
              </a:spcBef>
              <a:spcAft>
                <a:spcPts val="0"/>
              </a:spcAft>
              <a:buNone/>
              <a:defRPr>
                <a:solidFill>
                  <a:srgbClr val="9FC5E8"/>
                </a:solidFill>
                <a:latin typeface="Muli"/>
                <a:ea typeface="Muli"/>
                <a:cs typeface="Muli"/>
                <a:sym typeface="Muli"/>
              </a:defRPr>
            </a:lvl8pPr>
            <a:lvl9pPr lvl="8" rtl="0">
              <a:spcBef>
                <a:spcPts val="1600"/>
              </a:spcBef>
              <a:spcAft>
                <a:spcPts val="1600"/>
              </a:spcAft>
              <a:buNone/>
              <a:defRPr>
                <a:solidFill>
                  <a:srgbClr val="9FC5E8"/>
                </a:solidFill>
                <a:latin typeface="Muli"/>
                <a:ea typeface="Muli"/>
                <a:cs typeface="Muli"/>
                <a:sym typeface="Muli"/>
              </a:defRPr>
            </a:lvl9pPr>
          </a:lstStyle>
          <a:p>
            <a:endParaRPr/>
          </a:p>
        </p:txBody>
      </p:sp>
      <p:sp>
        <p:nvSpPr>
          <p:cNvPr id="36" name="Google Shape;36;p4"/>
          <p:cNvSpPr txBox="1">
            <a:spLocks noGrp="1"/>
          </p:cNvSpPr>
          <p:nvPr>
            <p:ph type="subTitle" idx="2"/>
          </p:nvPr>
        </p:nvSpPr>
        <p:spPr>
          <a:xfrm>
            <a:off x="6444050" y="2503300"/>
            <a:ext cx="2513100" cy="4107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1300">
                <a:solidFill>
                  <a:srgbClr val="FFFFFF"/>
                </a:solidFill>
                <a:latin typeface="Muli"/>
                <a:ea typeface="Muli"/>
                <a:cs typeface="Muli"/>
                <a:sym typeface="Muli"/>
              </a:defRPr>
            </a:lvl1pPr>
            <a:lvl2pPr lvl="1" algn="r">
              <a:spcBef>
                <a:spcPts val="1600"/>
              </a:spcBef>
              <a:spcAft>
                <a:spcPts val="0"/>
              </a:spcAft>
              <a:buNone/>
              <a:defRPr sz="1300">
                <a:solidFill>
                  <a:srgbClr val="FFFFFF"/>
                </a:solidFill>
                <a:latin typeface="Muli"/>
                <a:ea typeface="Muli"/>
                <a:cs typeface="Muli"/>
                <a:sym typeface="Muli"/>
              </a:defRPr>
            </a:lvl2pPr>
            <a:lvl3pPr lvl="2" algn="r">
              <a:spcBef>
                <a:spcPts val="1600"/>
              </a:spcBef>
              <a:spcAft>
                <a:spcPts val="0"/>
              </a:spcAft>
              <a:buNone/>
              <a:defRPr sz="1300">
                <a:solidFill>
                  <a:srgbClr val="FFFFFF"/>
                </a:solidFill>
                <a:latin typeface="Muli"/>
                <a:ea typeface="Muli"/>
                <a:cs typeface="Muli"/>
                <a:sym typeface="Muli"/>
              </a:defRPr>
            </a:lvl3pPr>
            <a:lvl4pPr lvl="3" algn="r">
              <a:spcBef>
                <a:spcPts val="1600"/>
              </a:spcBef>
              <a:spcAft>
                <a:spcPts val="0"/>
              </a:spcAft>
              <a:buNone/>
              <a:defRPr sz="1300">
                <a:solidFill>
                  <a:srgbClr val="FFFFFF"/>
                </a:solidFill>
                <a:latin typeface="Muli"/>
                <a:ea typeface="Muli"/>
                <a:cs typeface="Muli"/>
                <a:sym typeface="Muli"/>
              </a:defRPr>
            </a:lvl4pPr>
            <a:lvl5pPr lvl="4" algn="r">
              <a:spcBef>
                <a:spcPts val="1600"/>
              </a:spcBef>
              <a:spcAft>
                <a:spcPts val="0"/>
              </a:spcAft>
              <a:buNone/>
              <a:defRPr sz="1300">
                <a:solidFill>
                  <a:srgbClr val="FFFFFF"/>
                </a:solidFill>
                <a:latin typeface="Muli"/>
                <a:ea typeface="Muli"/>
                <a:cs typeface="Muli"/>
                <a:sym typeface="Muli"/>
              </a:defRPr>
            </a:lvl5pPr>
            <a:lvl6pPr lvl="5" algn="r">
              <a:spcBef>
                <a:spcPts val="1600"/>
              </a:spcBef>
              <a:spcAft>
                <a:spcPts val="0"/>
              </a:spcAft>
              <a:buNone/>
              <a:defRPr sz="1300">
                <a:solidFill>
                  <a:srgbClr val="FFFFFF"/>
                </a:solidFill>
                <a:latin typeface="Muli"/>
                <a:ea typeface="Muli"/>
                <a:cs typeface="Muli"/>
                <a:sym typeface="Muli"/>
              </a:defRPr>
            </a:lvl6pPr>
            <a:lvl7pPr lvl="6" algn="r">
              <a:spcBef>
                <a:spcPts val="1600"/>
              </a:spcBef>
              <a:spcAft>
                <a:spcPts val="0"/>
              </a:spcAft>
              <a:buNone/>
              <a:defRPr sz="1300">
                <a:solidFill>
                  <a:srgbClr val="FFFFFF"/>
                </a:solidFill>
                <a:latin typeface="Muli"/>
                <a:ea typeface="Muli"/>
                <a:cs typeface="Muli"/>
                <a:sym typeface="Muli"/>
              </a:defRPr>
            </a:lvl7pPr>
            <a:lvl8pPr lvl="7" algn="r">
              <a:spcBef>
                <a:spcPts val="1600"/>
              </a:spcBef>
              <a:spcAft>
                <a:spcPts val="0"/>
              </a:spcAft>
              <a:buNone/>
              <a:defRPr sz="1300">
                <a:solidFill>
                  <a:srgbClr val="FFFFFF"/>
                </a:solidFill>
                <a:latin typeface="Muli"/>
                <a:ea typeface="Muli"/>
                <a:cs typeface="Muli"/>
                <a:sym typeface="Muli"/>
              </a:defRPr>
            </a:lvl8pPr>
            <a:lvl9pPr lvl="8" algn="r">
              <a:spcBef>
                <a:spcPts val="1600"/>
              </a:spcBef>
              <a:spcAft>
                <a:spcPts val="1600"/>
              </a:spcAft>
              <a:buNone/>
              <a:defRPr sz="1300">
                <a:solidFill>
                  <a:srgbClr val="FFFFFF"/>
                </a:solidFill>
                <a:latin typeface="Muli"/>
                <a:ea typeface="Muli"/>
                <a:cs typeface="Muli"/>
                <a:sym typeface="Muli"/>
              </a:defRPr>
            </a:lvl9pPr>
          </a:lstStyle>
          <a:p>
            <a:endParaRPr/>
          </a:p>
        </p:txBody>
      </p:sp>
      <p:pic>
        <p:nvPicPr>
          <p:cNvPr id="3" name="Picture 2">
            <a:extLst>
              <a:ext uri="{FF2B5EF4-FFF2-40B4-BE49-F238E27FC236}">
                <a16:creationId xmlns:a16="http://schemas.microsoft.com/office/drawing/2014/main" id="{0C37D16B-D4D8-4F98-9600-8291B7AD1EB0}"/>
              </a:ext>
            </a:extLst>
          </p:cNvPr>
          <p:cNvPicPr>
            <a:picLocks noChangeAspect="1"/>
          </p:cNvPicPr>
          <p:nvPr userDrawn="1"/>
        </p:nvPicPr>
        <p:blipFill>
          <a:blip r:embed="rId2"/>
          <a:stretch>
            <a:fillRect/>
          </a:stretch>
        </p:blipFill>
        <p:spPr>
          <a:xfrm>
            <a:off x="6763733" y="197075"/>
            <a:ext cx="2257425" cy="60960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Sides 1">
  <p:cSld name="BLANK_1_1">
    <p:spTree>
      <p:nvGrpSpPr>
        <p:cNvPr id="1" name="Shape 169"/>
        <p:cNvGrpSpPr/>
        <p:nvPr/>
      </p:nvGrpSpPr>
      <p:grpSpPr>
        <a:xfrm>
          <a:off x="0" y="0"/>
          <a:ext cx="0" cy="0"/>
          <a:chOff x="0" y="0"/>
          <a:chExt cx="0" cy="0"/>
        </a:xfrm>
      </p:grpSpPr>
      <p:sp>
        <p:nvSpPr>
          <p:cNvPr id="170" name="Google Shape;170;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1" name="Google Shape;171;p25"/>
          <p:cNvSpPr/>
          <p:nvPr/>
        </p:nvSpPr>
        <p:spPr>
          <a:xfrm>
            <a:off x="4537225" y="0"/>
            <a:ext cx="4606800" cy="5143500"/>
          </a:xfrm>
          <a:prstGeom prst="rect">
            <a:avLst/>
          </a:prstGeom>
          <a:solidFill>
            <a:srgbClr val="79B29D">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2" name="Google Shape;172;p25"/>
          <p:cNvSpPr txBox="1">
            <a:spLocks noGrp="1"/>
          </p:cNvSpPr>
          <p:nvPr>
            <p:ph type="subTitle" idx="1"/>
          </p:nvPr>
        </p:nvSpPr>
        <p:spPr>
          <a:xfrm>
            <a:off x="752950" y="3500700"/>
            <a:ext cx="31095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79B29D"/>
                </a:solidFill>
                <a:latin typeface="Muli"/>
                <a:ea typeface="Muli"/>
                <a:cs typeface="Muli"/>
                <a:sym typeface="Mul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73" name="Google Shape;173;p25"/>
          <p:cNvSpPr txBox="1">
            <a:spLocks noGrp="1"/>
          </p:cNvSpPr>
          <p:nvPr>
            <p:ph type="subTitle" idx="2"/>
          </p:nvPr>
        </p:nvSpPr>
        <p:spPr>
          <a:xfrm>
            <a:off x="5285875" y="3500700"/>
            <a:ext cx="31095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Muli"/>
                <a:ea typeface="Muli"/>
                <a:cs typeface="Muli"/>
                <a:sym typeface="Muli"/>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pic>
        <p:nvPicPr>
          <p:cNvPr id="3" name="Picture 2">
            <a:extLst>
              <a:ext uri="{FF2B5EF4-FFF2-40B4-BE49-F238E27FC236}">
                <a16:creationId xmlns:a16="http://schemas.microsoft.com/office/drawing/2014/main" id="{79AF4DE8-791D-4DD5-AC1A-9E35B6CCFB86}"/>
              </a:ext>
            </a:extLst>
          </p:cNvPr>
          <p:cNvPicPr>
            <a:picLocks noChangeAspect="1"/>
          </p:cNvPicPr>
          <p:nvPr userDrawn="1"/>
        </p:nvPicPr>
        <p:blipFill>
          <a:blip r:embed="rId2"/>
          <a:stretch>
            <a:fillRect/>
          </a:stretch>
        </p:blipFill>
        <p:spPr>
          <a:xfrm>
            <a:off x="6763733" y="175500"/>
            <a:ext cx="2257425" cy="60960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048725" y="3058625"/>
            <a:ext cx="4914000" cy="11598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854999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9" name="Google Shape;4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50"/>
        <p:cNvGrpSpPr/>
        <p:nvPr/>
      </p:nvGrpSpPr>
      <p:grpSpPr>
        <a:xfrm>
          <a:off x="0" y="0"/>
          <a:ext cx="0" cy="0"/>
          <a:chOff x="0" y="0"/>
          <a:chExt cx="0" cy="0"/>
        </a:xfrm>
      </p:grpSpPr>
      <p:sp>
        <p:nvSpPr>
          <p:cNvPr id="51" name="Google Shape;51;p7"/>
          <p:cNvSpPr/>
          <p:nvPr/>
        </p:nvSpPr>
        <p:spPr>
          <a:xfrm>
            <a:off x="7119100" y="0"/>
            <a:ext cx="2025000" cy="5143500"/>
          </a:xfrm>
          <a:prstGeom prst="rect">
            <a:avLst/>
          </a:prstGeom>
          <a:solidFill>
            <a:srgbClr val="85C4AC">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 name="Google Shape;52;p7"/>
          <p:cNvSpPr/>
          <p:nvPr/>
        </p:nvSpPr>
        <p:spPr>
          <a:xfrm>
            <a:off x="0" y="0"/>
            <a:ext cx="2147700" cy="5143500"/>
          </a:xfrm>
          <a:prstGeom prst="rect">
            <a:avLst/>
          </a:prstGeom>
          <a:solidFill>
            <a:srgbClr val="689986">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 name="Google Shape;53;p7"/>
          <p:cNvSpPr/>
          <p:nvPr/>
        </p:nvSpPr>
        <p:spPr>
          <a:xfrm>
            <a:off x="2147700" y="0"/>
            <a:ext cx="2595000" cy="5143500"/>
          </a:xfrm>
          <a:prstGeom prst="rect">
            <a:avLst/>
          </a:prstGeom>
          <a:solidFill>
            <a:srgbClr val="74AB96">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 name="Google Shape;54;p7"/>
          <p:cNvSpPr/>
          <p:nvPr/>
        </p:nvSpPr>
        <p:spPr>
          <a:xfrm>
            <a:off x="4727500" y="0"/>
            <a:ext cx="2391600" cy="5143500"/>
          </a:xfrm>
          <a:prstGeom prst="rect">
            <a:avLst/>
          </a:prstGeom>
          <a:solidFill>
            <a:srgbClr val="7CB8A1">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 name="Google Shape;55;p7"/>
          <p:cNvSpPr/>
          <p:nvPr/>
        </p:nvSpPr>
        <p:spPr>
          <a:xfrm rot="5400000">
            <a:off x="2035125" y="-107150"/>
            <a:ext cx="2393100" cy="6463200"/>
          </a:xfrm>
          <a:prstGeom prst="rect">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 name="Google Shape;56;p7"/>
          <p:cNvSpPr/>
          <p:nvPr/>
        </p:nvSpPr>
        <p:spPr>
          <a:xfrm rot="5400000">
            <a:off x="5612775" y="2783050"/>
            <a:ext cx="2383800" cy="6828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 name="Google Shape;57;p7"/>
          <p:cNvSpPr txBox="1">
            <a:spLocks noGrp="1"/>
          </p:cNvSpPr>
          <p:nvPr>
            <p:ph type="title"/>
          </p:nvPr>
        </p:nvSpPr>
        <p:spPr>
          <a:xfrm>
            <a:off x="539025" y="2499500"/>
            <a:ext cx="50679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58" name="Google Shape;5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7"/>
          <p:cNvSpPr txBox="1">
            <a:spLocks noGrp="1"/>
          </p:cNvSpPr>
          <p:nvPr>
            <p:ph type="subTitle" idx="1"/>
          </p:nvPr>
        </p:nvSpPr>
        <p:spPr>
          <a:xfrm>
            <a:off x="539025" y="3575750"/>
            <a:ext cx="3828300" cy="42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Muli"/>
                <a:ea typeface="Muli"/>
                <a:cs typeface="Muli"/>
                <a:sym typeface="Muli"/>
              </a:defRPr>
            </a:lvl1pPr>
            <a:lvl2pPr lvl="1">
              <a:spcBef>
                <a:spcPts val="1600"/>
              </a:spcBef>
              <a:spcAft>
                <a:spcPts val="0"/>
              </a:spcAft>
              <a:buNone/>
              <a:defRPr>
                <a:solidFill>
                  <a:srgbClr val="FFFFFF"/>
                </a:solidFill>
                <a:latin typeface="Muli"/>
                <a:ea typeface="Muli"/>
                <a:cs typeface="Muli"/>
                <a:sym typeface="Muli"/>
              </a:defRPr>
            </a:lvl2pPr>
            <a:lvl3pPr lvl="2">
              <a:spcBef>
                <a:spcPts val="1600"/>
              </a:spcBef>
              <a:spcAft>
                <a:spcPts val="0"/>
              </a:spcAft>
              <a:buNone/>
              <a:defRPr>
                <a:solidFill>
                  <a:srgbClr val="FFFFFF"/>
                </a:solidFill>
                <a:latin typeface="Muli"/>
                <a:ea typeface="Muli"/>
                <a:cs typeface="Muli"/>
                <a:sym typeface="Muli"/>
              </a:defRPr>
            </a:lvl3pPr>
            <a:lvl4pPr lvl="3">
              <a:spcBef>
                <a:spcPts val="1600"/>
              </a:spcBef>
              <a:spcAft>
                <a:spcPts val="0"/>
              </a:spcAft>
              <a:buNone/>
              <a:defRPr>
                <a:solidFill>
                  <a:srgbClr val="FFFFFF"/>
                </a:solidFill>
                <a:latin typeface="Muli"/>
                <a:ea typeface="Muli"/>
                <a:cs typeface="Muli"/>
                <a:sym typeface="Muli"/>
              </a:defRPr>
            </a:lvl4pPr>
            <a:lvl5pPr lvl="4">
              <a:spcBef>
                <a:spcPts val="1600"/>
              </a:spcBef>
              <a:spcAft>
                <a:spcPts val="0"/>
              </a:spcAft>
              <a:buNone/>
              <a:defRPr>
                <a:solidFill>
                  <a:srgbClr val="FFFFFF"/>
                </a:solidFill>
                <a:latin typeface="Muli"/>
                <a:ea typeface="Muli"/>
                <a:cs typeface="Muli"/>
                <a:sym typeface="Muli"/>
              </a:defRPr>
            </a:lvl5pPr>
            <a:lvl6pPr lvl="5">
              <a:spcBef>
                <a:spcPts val="1600"/>
              </a:spcBef>
              <a:spcAft>
                <a:spcPts val="0"/>
              </a:spcAft>
              <a:buNone/>
              <a:defRPr>
                <a:solidFill>
                  <a:srgbClr val="FFFFFF"/>
                </a:solidFill>
                <a:latin typeface="Muli"/>
                <a:ea typeface="Muli"/>
                <a:cs typeface="Muli"/>
                <a:sym typeface="Muli"/>
              </a:defRPr>
            </a:lvl6pPr>
            <a:lvl7pPr lvl="6">
              <a:spcBef>
                <a:spcPts val="1600"/>
              </a:spcBef>
              <a:spcAft>
                <a:spcPts val="0"/>
              </a:spcAft>
              <a:buNone/>
              <a:defRPr>
                <a:solidFill>
                  <a:srgbClr val="FFFFFF"/>
                </a:solidFill>
                <a:latin typeface="Muli"/>
                <a:ea typeface="Muli"/>
                <a:cs typeface="Muli"/>
                <a:sym typeface="Muli"/>
              </a:defRPr>
            </a:lvl7pPr>
            <a:lvl8pPr lvl="7">
              <a:spcBef>
                <a:spcPts val="1600"/>
              </a:spcBef>
              <a:spcAft>
                <a:spcPts val="0"/>
              </a:spcAft>
              <a:buNone/>
              <a:defRPr>
                <a:solidFill>
                  <a:srgbClr val="FFFFFF"/>
                </a:solidFill>
                <a:latin typeface="Muli"/>
                <a:ea typeface="Muli"/>
                <a:cs typeface="Muli"/>
                <a:sym typeface="Muli"/>
              </a:defRPr>
            </a:lvl8pPr>
            <a:lvl9pPr lvl="8">
              <a:spcBef>
                <a:spcPts val="1600"/>
              </a:spcBef>
              <a:spcAft>
                <a:spcPts val="1600"/>
              </a:spcAft>
              <a:buNone/>
              <a:defRPr>
                <a:solidFill>
                  <a:srgbClr val="FFFFFF"/>
                </a:solidFill>
                <a:latin typeface="Muli"/>
                <a:ea typeface="Muli"/>
                <a:cs typeface="Muli"/>
                <a:sym typeface="Muli"/>
              </a:defRPr>
            </a:lvl9pPr>
          </a:lstStyle>
          <a:p>
            <a:endParaRPr/>
          </a:p>
        </p:txBody>
      </p:sp>
      <p:pic>
        <p:nvPicPr>
          <p:cNvPr id="3" name="Picture 2">
            <a:extLst>
              <a:ext uri="{FF2B5EF4-FFF2-40B4-BE49-F238E27FC236}">
                <a16:creationId xmlns:a16="http://schemas.microsoft.com/office/drawing/2014/main" id="{AFBD63C3-9BEB-4CCF-B8A6-D025E6AF9B06}"/>
              </a:ext>
            </a:extLst>
          </p:cNvPr>
          <p:cNvPicPr>
            <a:picLocks noChangeAspect="1"/>
          </p:cNvPicPr>
          <p:nvPr userDrawn="1"/>
        </p:nvPicPr>
        <p:blipFill>
          <a:blip r:embed="rId2"/>
          <a:stretch>
            <a:fillRect/>
          </a:stretch>
        </p:blipFill>
        <p:spPr>
          <a:xfrm>
            <a:off x="6763733" y="156135"/>
            <a:ext cx="2257425" cy="6096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1">
  <p:cSld name="SECTION_HEADER_1_1">
    <p:spTree>
      <p:nvGrpSpPr>
        <p:cNvPr id="1" name="Shape 60"/>
        <p:cNvGrpSpPr/>
        <p:nvPr/>
      </p:nvGrpSpPr>
      <p:grpSpPr>
        <a:xfrm>
          <a:off x="0" y="0"/>
          <a:ext cx="0" cy="0"/>
          <a:chOff x="0" y="0"/>
          <a:chExt cx="0" cy="0"/>
        </a:xfrm>
      </p:grpSpPr>
      <p:sp>
        <p:nvSpPr>
          <p:cNvPr id="61" name="Google Shape;61;p8"/>
          <p:cNvSpPr/>
          <p:nvPr/>
        </p:nvSpPr>
        <p:spPr>
          <a:xfrm>
            <a:off x="2147700" y="0"/>
            <a:ext cx="2595000" cy="5143500"/>
          </a:xfrm>
          <a:prstGeom prst="rect">
            <a:avLst/>
          </a:prstGeom>
          <a:solidFill>
            <a:srgbClr val="5477A7">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 name="Google Shape;62;p8"/>
          <p:cNvSpPr/>
          <p:nvPr/>
        </p:nvSpPr>
        <p:spPr>
          <a:xfrm>
            <a:off x="0" y="0"/>
            <a:ext cx="2147700" cy="5143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 name="Google Shape;63;p8"/>
          <p:cNvSpPr/>
          <p:nvPr/>
        </p:nvSpPr>
        <p:spPr>
          <a:xfrm>
            <a:off x="7119100" y="0"/>
            <a:ext cx="2025000" cy="5143500"/>
          </a:xfrm>
          <a:prstGeom prst="rect">
            <a:avLst/>
          </a:prstGeom>
          <a:solidFill>
            <a:srgbClr val="648DC6">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4" name="Google Shape;64;p8"/>
          <p:cNvSpPr/>
          <p:nvPr/>
        </p:nvSpPr>
        <p:spPr>
          <a:xfrm>
            <a:off x="4742700" y="0"/>
            <a:ext cx="2376300" cy="5143500"/>
          </a:xfrm>
          <a:prstGeom prst="rect">
            <a:avLst/>
          </a:prstGeom>
          <a:solidFill>
            <a:srgbClr val="5A7FB3">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8"/>
          <p:cNvSpPr/>
          <p:nvPr/>
        </p:nvSpPr>
        <p:spPr>
          <a:xfrm rot="5400000">
            <a:off x="2035125" y="-107150"/>
            <a:ext cx="2393100" cy="6463200"/>
          </a:xfrm>
          <a:prstGeom prst="rect">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6" name="Google Shape;66;p8"/>
          <p:cNvSpPr txBox="1">
            <a:spLocks noGrp="1"/>
          </p:cNvSpPr>
          <p:nvPr>
            <p:ph type="title"/>
          </p:nvPr>
        </p:nvSpPr>
        <p:spPr>
          <a:xfrm>
            <a:off x="539025" y="2499500"/>
            <a:ext cx="50679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67" name="Google Shape;6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8"/>
          <p:cNvSpPr txBox="1">
            <a:spLocks noGrp="1"/>
          </p:cNvSpPr>
          <p:nvPr>
            <p:ph type="subTitle" idx="1"/>
          </p:nvPr>
        </p:nvSpPr>
        <p:spPr>
          <a:xfrm>
            <a:off x="539025" y="3575750"/>
            <a:ext cx="3828300" cy="42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
        <p:nvSpPr>
          <p:cNvPr id="69" name="Google Shape;69;p8"/>
          <p:cNvSpPr/>
          <p:nvPr/>
        </p:nvSpPr>
        <p:spPr>
          <a:xfrm rot="5400000">
            <a:off x="5612775" y="2783050"/>
            <a:ext cx="2383800" cy="6828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3" name="Picture 2">
            <a:extLst>
              <a:ext uri="{FF2B5EF4-FFF2-40B4-BE49-F238E27FC236}">
                <a16:creationId xmlns:a16="http://schemas.microsoft.com/office/drawing/2014/main" id="{17A5480F-80D7-46CE-96B4-88D0EC239FB6}"/>
              </a:ext>
            </a:extLst>
          </p:cNvPr>
          <p:cNvPicPr>
            <a:picLocks noChangeAspect="1"/>
          </p:cNvPicPr>
          <p:nvPr userDrawn="1"/>
        </p:nvPicPr>
        <p:blipFill>
          <a:blip r:embed="rId2"/>
          <a:stretch>
            <a:fillRect/>
          </a:stretch>
        </p:blipFill>
        <p:spPr>
          <a:xfrm>
            <a:off x="6763733" y="171421"/>
            <a:ext cx="2257425" cy="6096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1"/>
        <p:cNvGrpSpPr/>
        <p:nvPr/>
      </p:nvGrpSpPr>
      <p:grpSpPr>
        <a:xfrm>
          <a:off x="0" y="0"/>
          <a:ext cx="0" cy="0"/>
          <a:chOff x="0" y="0"/>
          <a:chExt cx="0" cy="0"/>
        </a:xfrm>
      </p:grpSpPr>
      <p:sp>
        <p:nvSpPr>
          <p:cNvPr id="82" name="Google Shape;82;p1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lvl1pPr lv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83" name="Google Shape;83;p10"/>
          <p:cNvSpPr txBox="1">
            <a:spLocks noGrp="1"/>
          </p:cNvSpPr>
          <p:nvPr>
            <p:ph type="body" idx="1"/>
          </p:nvPr>
        </p:nvSpPr>
        <p:spPr>
          <a:xfrm>
            <a:off x="370475" y="1348400"/>
            <a:ext cx="84600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Muli"/>
              <a:buChar char="●"/>
              <a:defRPr>
                <a:latin typeface="Muli"/>
                <a:ea typeface="Muli"/>
                <a:cs typeface="Muli"/>
                <a:sym typeface="Muli"/>
              </a:defRPr>
            </a:lvl1pPr>
            <a:lvl2pPr marL="914400" lvl="1" indent="-317500">
              <a:spcBef>
                <a:spcPts val="1600"/>
              </a:spcBef>
              <a:spcAft>
                <a:spcPts val="0"/>
              </a:spcAft>
              <a:buSzPts val="1400"/>
              <a:buFont typeface="Muli"/>
              <a:buChar char="○"/>
              <a:defRPr>
                <a:latin typeface="Muli"/>
                <a:ea typeface="Muli"/>
                <a:cs typeface="Muli"/>
                <a:sym typeface="Muli"/>
              </a:defRPr>
            </a:lvl2pPr>
            <a:lvl3pPr marL="1371600" lvl="2" indent="-317500">
              <a:spcBef>
                <a:spcPts val="1600"/>
              </a:spcBef>
              <a:spcAft>
                <a:spcPts val="0"/>
              </a:spcAft>
              <a:buSzPts val="1400"/>
              <a:buFont typeface="Muli"/>
              <a:buChar char="■"/>
              <a:defRPr>
                <a:latin typeface="Muli"/>
                <a:ea typeface="Muli"/>
                <a:cs typeface="Muli"/>
                <a:sym typeface="Muli"/>
              </a:defRPr>
            </a:lvl3pPr>
            <a:lvl4pPr marL="1828800" lvl="3" indent="-317500">
              <a:spcBef>
                <a:spcPts val="1600"/>
              </a:spcBef>
              <a:spcAft>
                <a:spcPts val="0"/>
              </a:spcAft>
              <a:buSzPts val="1400"/>
              <a:buFont typeface="Muli"/>
              <a:buChar char="●"/>
              <a:defRPr>
                <a:latin typeface="Muli"/>
                <a:ea typeface="Muli"/>
                <a:cs typeface="Muli"/>
                <a:sym typeface="Muli"/>
              </a:defRPr>
            </a:lvl4pPr>
            <a:lvl5pPr marL="2286000" lvl="4" indent="-317500">
              <a:spcBef>
                <a:spcPts val="1600"/>
              </a:spcBef>
              <a:spcAft>
                <a:spcPts val="0"/>
              </a:spcAft>
              <a:buSzPts val="1400"/>
              <a:buFont typeface="Muli"/>
              <a:buChar char="○"/>
              <a:defRPr>
                <a:latin typeface="Muli"/>
                <a:ea typeface="Muli"/>
                <a:cs typeface="Muli"/>
                <a:sym typeface="Muli"/>
              </a:defRPr>
            </a:lvl5pPr>
            <a:lvl6pPr marL="2743200" lvl="5" indent="-317500">
              <a:spcBef>
                <a:spcPts val="1600"/>
              </a:spcBef>
              <a:spcAft>
                <a:spcPts val="0"/>
              </a:spcAft>
              <a:buSzPts val="1400"/>
              <a:buFont typeface="Muli"/>
              <a:buChar char="■"/>
              <a:defRPr>
                <a:latin typeface="Muli"/>
                <a:ea typeface="Muli"/>
                <a:cs typeface="Muli"/>
                <a:sym typeface="Muli"/>
              </a:defRPr>
            </a:lvl6pPr>
            <a:lvl7pPr marL="3200400" lvl="6" indent="-317500">
              <a:spcBef>
                <a:spcPts val="1600"/>
              </a:spcBef>
              <a:spcAft>
                <a:spcPts val="0"/>
              </a:spcAft>
              <a:buSzPts val="1400"/>
              <a:buFont typeface="Muli"/>
              <a:buChar char="●"/>
              <a:defRPr>
                <a:latin typeface="Muli"/>
                <a:ea typeface="Muli"/>
                <a:cs typeface="Muli"/>
                <a:sym typeface="Muli"/>
              </a:defRPr>
            </a:lvl7pPr>
            <a:lvl8pPr marL="3657600" lvl="7" indent="-317500">
              <a:spcBef>
                <a:spcPts val="1600"/>
              </a:spcBef>
              <a:spcAft>
                <a:spcPts val="0"/>
              </a:spcAft>
              <a:buSzPts val="1400"/>
              <a:buFont typeface="Muli"/>
              <a:buChar char="○"/>
              <a:defRPr>
                <a:latin typeface="Muli"/>
                <a:ea typeface="Muli"/>
                <a:cs typeface="Muli"/>
                <a:sym typeface="Muli"/>
              </a:defRPr>
            </a:lvl8pPr>
            <a:lvl9pPr marL="4114800" lvl="8" indent="-317500">
              <a:spcBef>
                <a:spcPts val="1600"/>
              </a:spcBef>
              <a:spcAft>
                <a:spcPts val="1600"/>
              </a:spcAft>
              <a:buSzPts val="1400"/>
              <a:buFont typeface="Muli"/>
              <a:buChar char="■"/>
              <a:defRPr>
                <a:latin typeface="Muli"/>
                <a:ea typeface="Muli"/>
                <a:cs typeface="Muli"/>
                <a:sym typeface="Muli"/>
              </a:defRPr>
            </a:lvl9pPr>
          </a:lstStyle>
          <a:p>
            <a:endParaRPr/>
          </a:p>
        </p:txBody>
      </p:sp>
      <p:sp>
        <p:nvSpPr>
          <p:cNvPr id="84" name="Google Shape;8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85" name="Google Shape;85;p10"/>
          <p:cNvGrpSpPr/>
          <p:nvPr/>
        </p:nvGrpSpPr>
        <p:grpSpPr>
          <a:xfrm rot="-5400000">
            <a:off x="-47651" y="696877"/>
            <a:ext cx="649715" cy="69000"/>
            <a:chOff x="684763" y="3506750"/>
            <a:chExt cx="3536825" cy="69000"/>
          </a:xfrm>
        </p:grpSpPr>
        <p:sp>
          <p:nvSpPr>
            <p:cNvPr id="86" name="Google Shape;86;p10"/>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7" name="Google Shape;87;p10"/>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8" name="Google Shape;88;p10"/>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9" name="Google Shape;89;p10"/>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0" name="Google Shape;90;p10"/>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91"/>
        <p:cNvGrpSpPr/>
        <p:nvPr/>
      </p:nvGrpSpPr>
      <p:grpSpPr>
        <a:xfrm>
          <a:off x="0" y="0"/>
          <a:ext cx="0" cy="0"/>
          <a:chOff x="0" y="0"/>
          <a:chExt cx="0" cy="0"/>
        </a:xfrm>
      </p:grpSpPr>
      <p:sp>
        <p:nvSpPr>
          <p:cNvPr id="92" name="Google Shape;92;p11"/>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93" name="Google Shape;93;p11"/>
          <p:cNvSpPr txBox="1">
            <a:spLocks noGrp="1"/>
          </p:cNvSpPr>
          <p:nvPr>
            <p:ph type="body" idx="1"/>
          </p:nvPr>
        </p:nvSpPr>
        <p:spPr>
          <a:xfrm>
            <a:off x="370475" y="1348400"/>
            <a:ext cx="38913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Muli"/>
              <a:buChar char="●"/>
              <a:defRPr>
                <a:latin typeface="Muli"/>
                <a:ea typeface="Muli"/>
                <a:cs typeface="Muli"/>
                <a:sym typeface="Muli"/>
              </a:defRPr>
            </a:lvl1pPr>
            <a:lvl2pPr marL="914400" lvl="1" indent="-317500" rtl="0">
              <a:spcBef>
                <a:spcPts val="1600"/>
              </a:spcBef>
              <a:spcAft>
                <a:spcPts val="0"/>
              </a:spcAft>
              <a:buSzPts val="1400"/>
              <a:buFont typeface="Muli"/>
              <a:buChar char="○"/>
              <a:defRPr>
                <a:latin typeface="Muli"/>
                <a:ea typeface="Muli"/>
                <a:cs typeface="Muli"/>
                <a:sym typeface="Muli"/>
              </a:defRPr>
            </a:lvl2pPr>
            <a:lvl3pPr marL="1371600" lvl="2" indent="-317500" rtl="0">
              <a:spcBef>
                <a:spcPts val="1600"/>
              </a:spcBef>
              <a:spcAft>
                <a:spcPts val="0"/>
              </a:spcAft>
              <a:buSzPts val="1400"/>
              <a:buFont typeface="Muli"/>
              <a:buChar char="■"/>
              <a:defRPr>
                <a:latin typeface="Muli"/>
                <a:ea typeface="Muli"/>
                <a:cs typeface="Muli"/>
                <a:sym typeface="Muli"/>
              </a:defRPr>
            </a:lvl3pPr>
            <a:lvl4pPr marL="1828800" lvl="3" indent="-317500" rtl="0">
              <a:spcBef>
                <a:spcPts val="1600"/>
              </a:spcBef>
              <a:spcAft>
                <a:spcPts val="0"/>
              </a:spcAft>
              <a:buSzPts val="1400"/>
              <a:buFont typeface="Muli"/>
              <a:buChar char="●"/>
              <a:defRPr>
                <a:latin typeface="Muli"/>
                <a:ea typeface="Muli"/>
                <a:cs typeface="Muli"/>
                <a:sym typeface="Muli"/>
              </a:defRPr>
            </a:lvl4pPr>
            <a:lvl5pPr marL="2286000" lvl="4" indent="-317500" rtl="0">
              <a:spcBef>
                <a:spcPts val="1600"/>
              </a:spcBef>
              <a:spcAft>
                <a:spcPts val="0"/>
              </a:spcAft>
              <a:buSzPts val="1400"/>
              <a:buFont typeface="Muli"/>
              <a:buChar char="○"/>
              <a:defRPr>
                <a:latin typeface="Muli"/>
                <a:ea typeface="Muli"/>
                <a:cs typeface="Muli"/>
                <a:sym typeface="Muli"/>
              </a:defRPr>
            </a:lvl5pPr>
            <a:lvl6pPr marL="2743200" lvl="5" indent="-317500" rtl="0">
              <a:spcBef>
                <a:spcPts val="1600"/>
              </a:spcBef>
              <a:spcAft>
                <a:spcPts val="0"/>
              </a:spcAft>
              <a:buSzPts val="1400"/>
              <a:buFont typeface="Muli"/>
              <a:buChar char="■"/>
              <a:defRPr>
                <a:latin typeface="Muli"/>
                <a:ea typeface="Muli"/>
                <a:cs typeface="Muli"/>
                <a:sym typeface="Muli"/>
              </a:defRPr>
            </a:lvl6pPr>
            <a:lvl7pPr marL="3200400" lvl="6" indent="-317500" rtl="0">
              <a:spcBef>
                <a:spcPts val="1600"/>
              </a:spcBef>
              <a:spcAft>
                <a:spcPts val="0"/>
              </a:spcAft>
              <a:buSzPts val="1400"/>
              <a:buFont typeface="Muli"/>
              <a:buChar char="●"/>
              <a:defRPr>
                <a:latin typeface="Muli"/>
                <a:ea typeface="Muli"/>
                <a:cs typeface="Muli"/>
                <a:sym typeface="Muli"/>
              </a:defRPr>
            </a:lvl7pPr>
            <a:lvl8pPr marL="3657600" lvl="7" indent="-317500" rtl="0">
              <a:spcBef>
                <a:spcPts val="1600"/>
              </a:spcBef>
              <a:spcAft>
                <a:spcPts val="0"/>
              </a:spcAft>
              <a:buSzPts val="1400"/>
              <a:buFont typeface="Muli"/>
              <a:buChar char="○"/>
              <a:defRPr>
                <a:latin typeface="Muli"/>
                <a:ea typeface="Muli"/>
                <a:cs typeface="Muli"/>
                <a:sym typeface="Muli"/>
              </a:defRPr>
            </a:lvl8pPr>
            <a:lvl9pPr marL="4114800" lvl="8" indent="-317500" rtl="0">
              <a:spcBef>
                <a:spcPts val="1600"/>
              </a:spcBef>
              <a:spcAft>
                <a:spcPts val="1600"/>
              </a:spcAft>
              <a:buSzPts val="1400"/>
              <a:buFont typeface="Muli"/>
              <a:buChar char="■"/>
              <a:defRPr>
                <a:latin typeface="Muli"/>
                <a:ea typeface="Muli"/>
                <a:cs typeface="Muli"/>
                <a:sym typeface="Muli"/>
              </a:defRPr>
            </a:lvl9pPr>
          </a:lstStyle>
          <a:p>
            <a:endParaRPr/>
          </a:p>
        </p:txBody>
      </p:sp>
      <p:sp>
        <p:nvSpPr>
          <p:cNvPr id="94" name="Google Shape;9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95" name="Google Shape;95;p11"/>
          <p:cNvGrpSpPr/>
          <p:nvPr/>
        </p:nvGrpSpPr>
        <p:grpSpPr>
          <a:xfrm rot="-5400000">
            <a:off x="-47651" y="696877"/>
            <a:ext cx="649715" cy="69000"/>
            <a:chOff x="684763" y="3506750"/>
            <a:chExt cx="3536825" cy="69000"/>
          </a:xfrm>
        </p:grpSpPr>
        <p:sp>
          <p:nvSpPr>
            <p:cNvPr id="96" name="Google Shape;96;p11"/>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 name="Google Shape;97;p11"/>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8" name="Google Shape;98;p11"/>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9" name="Google Shape;99;p11"/>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00" name="Google Shape;100;p11"/>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1" name="Google Shape;101;p11"/>
          <p:cNvSpPr txBox="1">
            <a:spLocks noGrp="1"/>
          </p:cNvSpPr>
          <p:nvPr>
            <p:ph type="body" idx="3"/>
          </p:nvPr>
        </p:nvSpPr>
        <p:spPr>
          <a:xfrm>
            <a:off x="4581150" y="1348400"/>
            <a:ext cx="38913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Muli"/>
              <a:buChar char="●"/>
              <a:defRPr>
                <a:latin typeface="Muli"/>
                <a:ea typeface="Muli"/>
                <a:cs typeface="Muli"/>
                <a:sym typeface="Muli"/>
              </a:defRPr>
            </a:lvl1pPr>
            <a:lvl2pPr marL="914400" lvl="1" indent="-317500" rtl="0">
              <a:spcBef>
                <a:spcPts val="1600"/>
              </a:spcBef>
              <a:spcAft>
                <a:spcPts val="0"/>
              </a:spcAft>
              <a:buSzPts val="1400"/>
              <a:buFont typeface="Muli"/>
              <a:buChar char="○"/>
              <a:defRPr>
                <a:latin typeface="Muli"/>
                <a:ea typeface="Muli"/>
                <a:cs typeface="Muli"/>
                <a:sym typeface="Muli"/>
              </a:defRPr>
            </a:lvl2pPr>
            <a:lvl3pPr marL="1371600" lvl="2" indent="-317500" rtl="0">
              <a:spcBef>
                <a:spcPts val="1600"/>
              </a:spcBef>
              <a:spcAft>
                <a:spcPts val="0"/>
              </a:spcAft>
              <a:buSzPts val="1400"/>
              <a:buFont typeface="Muli"/>
              <a:buChar char="■"/>
              <a:defRPr>
                <a:latin typeface="Muli"/>
                <a:ea typeface="Muli"/>
                <a:cs typeface="Muli"/>
                <a:sym typeface="Muli"/>
              </a:defRPr>
            </a:lvl3pPr>
            <a:lvl4pPr marL="1828800" lvl="3" indent="-317500" rtl="0">
              <a:spcBef>
                <a:spcPts val="1600"/>
              </a:spcBef>
              <a:spcAft>
                <a:spcPts val="0"/>
              </a:spcAft>
              <a:buSzPts val="1400"/>
              <a:buFont typeface="Muli"/>
              <a:buChar char="●"/>
              <a:defRPr>
                <a:latin typeface="Muli"/>
                <a:ea typeface="Muli"/>
                <a:cs typeface="Muli"/>
                <a:sym typeface="Muli"/>
              </a:defRPr>
            </a:lvl4pPr>
            <a:lvl5pPr marL="2286000" lvl="4" indent="-317500" rtl="0">
              <a:spcBef>
                <a:spcPts val="1600"/>
              </a:spcBef>
              <a:spcAft>
                <a:spcPts val="0"/>
              </a:spcAft>
              <a:buSzPts val="1400"/>
              <a:buFont typeface="Muli"/>
              <a:buChar char="○"/>
              <a:defRPr>
                <a:latin typeface="Muli"/>
                <a:ea typeface="Muli"/>
                <a:cs typeface="Muli"/>
                <a:sym typeface="Muli"/>
              </a:defRPr>
            </a:lvl5pPr>
            <a:lvl6pPr marL="2743200" lvl="5" indent="-317500" rtl="0">
              <a:spcBef>
                <a:spcPts val="1600"/>
              </a:spcBef>
              <a:spcAft>
                <a:spcPts val="0"/>
              </a:spcAft>
              <a:buSzPts val="1400"/>
              <a:buFont typeface="Muli"/>
              <a:buChar char="■"/>
              <a:defRPr>
                <a:latin typeface="Muli"/>
                <a:ea typeface="Muli"/>
                <a:cs typeface="Muli"/>
                <a:sym typeface="Muli"/>
              </a:defRPr>
            </a:lvl6pPr>
            <a:lvl7pPr marL="3200400" lvl="6" indent="-317500" rtl="0">
              <a:spcBef>
                <a:spcPts val="1600"/>
              </a:spcBef>
              <a:spcAft>
                <a:spcPts val="0"/>
              </a:spcAft>
              <a:buSzPts val="1400"/>
              <a:buFont typeface="Muli"/>
              <a:buChar char="●"/>
              <a:defRPr>
                <a:latin typeface="Muli"/>
                <a:ea typeface="Muli"/>
                <a:cs typeface="Muli"/>
                <a:sym typeface="Muli"/>
              </a:defRPr>
            </a:lvl7pPr>
            <a:lvl8pPr marL="3657600" lvl="7" indent="-317500" rtl="0">
              <a:spcBef>
                <a:spcPts val="1600"/>
              </a:spcBef>
              <a:spcAft>
                <a:spcPts val="0"/>
              </a:spcAft>
              <a:buSzPts val="1400"/>
              <a:buFont typeface="Muli"/>
              <a:buChar char="○"/>
              <a:defRPr>
                <a:latin typeface="Muli"/>
                <a:ea typeface="Muli"/>
                <a:cs typeface="Muli"/>
                <a:sym typeface="Muli"/>
              </a:defRPr>
            </a:lvl8pPr>
            <a:lvl9pPr marL="4114800" lvl="8" indent="-317500" rtl="0">
              <a:spcBef>
                <a:spcPts val="1600"/>
              </a:spcBef>
              <a:spcAft>
                <a:spcPts val="1600"/>
              </a:spcAft>
              <a:buSzPts val="1400"/>
              <a:buFont typeface="Muli"/>
              <a:buChar char="■"/>
              <a:defRPr>
                <a:latin typeface="Muli"/>
                <a:ea typeface="Muli"/>
                <a:cs typeface="Muli"/>
                <a:sym typeface="Mul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1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5" name="Google Shape;105;p1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6" name="Google Shape;10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9" name="Google Shape;10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3" name="Picture 2">
            <a:extLst>
              <a:ext uri="{FF2B5EF4-FFF2-40B4-BE49-F238E27FC236}">
                <a16:creationId xmlns:a16="http://schemas.microsoft.com/office/drawing/2014/main" id="{0448FD9C-8417-4047-98C6-BFF18F4904F5}"/>
              </a:ext>
            </a:extLst>
          </p:cNvPr>
          <p:cNvPicPr>
            <a:picLocks noChangeAspect="1"/>
          </p:cNvPicPr>
          <p:nvPr userDrawn="1"/>
        </p:nvPicPr>
        <p:blipFill>
          <a:blip r:embed="rId23"/>
          <a:stretch>
            <a:fillRect/>
          </a:stretch>
        </p:blipFill>
        <p:spPr>
          <a:xfrm>
            <a:off x="6763733" y="170700"/>
            <a:ext cx="2257425" cy="609600"/>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6" r:id="rId15"/>
    <p:sldLayoutId id="2147483667" r:id="rId16"/>
    <p:sldLayoutId id="2147483668" r:id="rId17"/>
    <p:sldLayoutId id="2147483669" r:id="rId18"/>
    <p:sldLayoutId id="2147483670" r:id="rId19"/>
    <p:sldLayoutId id="2147483671" r:id="rId20"/>
    <p:sldLayoutId id="214748368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crdownload"/><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2"/>
          <p:cNvSpPr txBox="1">
            <a:spLocks noGrp="1"/>
          </p:cNvSpPr>
          <p:nvPr>
            <p:ph type="title"/>
          </p:nvPr>
        </p:nvSpPr>
        <p:spPr>
          <a:xfrm>
            <a:off x="2526030" y="904584"/>
            <a:ext cx="6320789" cy="1793616"/>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latin typeface="Times New Roman" panose="02020603050405020304" pitchFamily="18" charset="0"/>
                <a:cs typeface="Times New Roman" panose="02020603050405020304" pitchFamily="18" charset="0"/>
                <a:sym typeface="Arial Black"/>
              </a:rPr>
              <a:t>Chương 1: Đối tượng, phương pháp nghiên cứu và chức năng của kinh tế chính trị Mác - Lênin</a:t>
            </a:r>
            <a:endParaRPr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6"/>
                                        </p:tgtEl>
                                        <p:attrNameLst>
                                          <p:attrName>style.visibility</p:attrName>
                                        </p:attrNameLst>
                                      </p:cBhvr>
                                      <p:to>
                                        <p:strVal val="visible"/>
                                      </p:to>
                                    </p:set>
                                    <p:animEffect transition="in" filter="fade">
                                      <p:cBhvr>
                                        <p:cTn id="7" dur="500"/>
                                        <p:tgtEl>
                                          <p:spTgt spid="2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286"/>
                                        </p:tgtEl>
                                        <p:attrNameLst>
                                          <p:attrName>style.visibility</p:attrName>
                                        </p:attrNameLst>
                                      </p:cBhvr>
                                      <p:to>
                                        <p:strVal val="visible"/>
                                      </p:to>
                                    </p:set>
                                    <p:animEffect transition="in" filter="fade">
                                      <p:cBhvr>
                                        <p:cTn id="12" dur="500"/>
                                        <p:tgtEl>
                                          <p:spTgt spid="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p:bldP spid="286"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5"/>
          <p:cNvSpPr txBox="1">
            <a:spLocks noGrp="1"/>
          </p:cNvSpPr>
          <p:nvPr>
            <p:ph type="title"/>
          </p:nvPr>
        </p:nvSpPr>
        <p:spPr>
          <a:xfrm>
            <a:off x="-93442" y="1042665"/>
            <a:ext cx="3905829" cy="1762800"/>
          </a:xfrm>
          <a:prstGeom prst="rect">
            <a:avLst/>
          </a:prstGeom>
        </p:spPr>
        <p:txBody>
          <a:bodyPr spcFirstLastPara="1" wrap="square" lIns="91425" tIns="91425" rIns="91425" bIns="91425" anchor="t" anchorCtr="0">
            <a:noAutofit/>
          </a:bodyPr>
          <a:lstStyle/>
          <a:p>
            <a:pPr algn="ctr"/>
            <a:r>
              <a:rPr lang="en-US" sz="2400" dirty="0" err="1">
                <a:effectLst/>
                <a:latin typeface="Calibri" panose="020F0502020204030204" pitchFamily="34" charset="0"/>
                <a:ea typeface="Calibri" panose="020F0502020204030204" pitchFamily="34" charset="0"/>
                <a:cs typeface="Times New Roman" panose="02020603050405020304" pitchFamily="18" charset="0"/>
              </a:rPr>
              <a:t>Kinh</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tế</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Mác</a:t>
            </a:r>
            <a:r>
              <a:rPr lang="en-US" sz="2400" dirty="0">
                <a:effectLst/>
                <a:latin typeface="Calibri" panose="020F0502020204030204" pitchFamily="34" charset="0"/>
                <a:ea typeface="Calibri" panose="020F0502020204030204" pitchFamily="34" charset="0"/>
                <a:cs typeface="Times New Roman" panose="02020603050405020304" pitchFamily="18" charset="0"/>
              </a:rPr>
              <a:t> –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Lênin</a:t>
            </a:r>
            <a:endParaRPr sz="2400" dirty="0"/>
          </a:p>
        </p:txBody>
      </p:sp>
      <p:grpSp>
        <p:nvGrpSpPr>
          <p:cNvPr id="326" name="Google Shape;326;p45"/>
          <p:cNvGrpSpPr/>
          <p:nvPr/>
        </p:nvGrpSpPr>
        <p:grpSpPr>
          <a:xfrm>
            <a:off x="4432934" y="1028668"/>
            <a:ext cx="278152" cy="345818"/>
            <a:chOff x="0" y="46600"/>
            <a:chExt cx="3121800" cy="5004600"/>
          </a:xfrm>
        </p:grpSpPr>
        <p:sp>
          <p:nvSpPr>
            <p:cNvPr id="327" name="Google Shape;327;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9" name="Google Shape;329;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30" name="Google Shape;330;p45"/>
          <p:cNvSpPr txBox="1"/>
          <p:nvPr/>
        </p:nvSpPr>
        <p:spPr>
          <a:xfrm>
            <a:off x="4919125" y="970125"/>
            <a:ext cx="3518400" cy="462900"/>
          </a:xfrm>
          <a:prstGeom prst="rect">
            <a:avLst/>
          </a:prstGeom>
          <a:no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Ra </a:t>
            </a:r>
            <a:r>
              <a:rPr lang="en-US" dirty="0" err="1">
                <a:effectLst/>
                <a:latin typeface="Calibri" panose="020F0502020204030204" pitchFamily="34" charset="0"/>
                <a:ea typeface="Calibri" panose="020F0502020204030204" pitchFamily="34" charset="0"/>
                <a:cs typeface="Times New Roman" panose="02020603050405020304" pitchFamily="18" charset="0"/>
              </a:rPr>
              <a:t>đời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vào</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năm</a:t>
            </a:r>
            <a:r>
              <a:rPr lang="en-US" dirty="0">
                <a:effectLst/>
                <a:latin typeface="Calibri" panose="020F0502020204030204" pitchFamily="34" charset="0"/>
                <a:ea typeface="Calibri" panose="020F0502020204030204" pitchFamily="34" charset="0"/>
                <a:cs typeface="Times New Roman" panose="02020603050405020304" pitchFamily="18" charset="0"/>
              </a:rPr>
              <a:t> 40 </a:t>
            </a:r>
            <a:r>
              <a:rPr lang="en-US"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kỷ</a:t>
            </a:r>
            <a:r>
              <a:rPr lang="en-US" dirty="0">
                <a:effectLst/>
                <a:latin typeface="Calibri" panose="020F0502020204030204" pitchFamily="34" charset="0"/>
                <a:ea typeface="Calibri" panose="020F0502020204030204" pitchFamily="34" charset="0"/>
                <a:cs typeface="Times New Roman" panose="02020603050405020304" pitchFamily="18" charset="0"/>
              </a:rPr>
              <a:t> XIX</a:t>
            </a:r>
          </a:p>
        </p:txBody>
      </p:sp>
      <p:sp>
        <p:nvSpPr>
          <p:cNvPr id="331" name="Google Shape;331;p45"/>
          <p:cNvSpPr txBox="1"/>
          <p:nvPr/>
        </p:nvSpPr>
        <p:spPr>
          <a:xfrm>
            <a:off x="4919125" y="1772188"/>
            <a:ext cx="3518400" cy="462900"/>
          </a:xfrm>
          <a:prstGeom prst="rect">
            <a:avLst/>
          </a:prstGeom>
          <a:no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dirty="0" err="1">
                <a:effectLst/>
                <a:latin typeface="Calibri" panose="020F0502020204030204" pitchFamily="34" charset="0"/>
                <a:ea typeface="Calibri" panose="020F0502020204030204" pitchFamily="34" charset="0"/>
                <a:cs typeface="Times New Roman" panose="02020603050405020304" pitchFamily="18" charset="0"/>
              </a:rPr>
              <a:t>Kế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thừa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và</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phát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triển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giá</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dirty="0">
                <a:effectLst/>
                <a:latin typeface="Calibri" panose="020F0502020204030204" pitchFamily="34" charset="0"/>
                <a:ea typeface="Calibri" panose="020F0502020204030204" pitchFamily="34" charset="0"/>
                <a:cs typeface="Times New Roman" panose="02020603050405020304" pitchFamily="18" charset="0"/>
              </a:rPr>
              <a:t> khoa </a:t>
            </a:r>
            <a:r>
              <a:rPr lang="en-US"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kinh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trước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đó</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2" name="Google Shape;332;p45"/>
          <p:cNvSpPr txBox="1"/>
          <p:nvPr/>
        </p:nvSpPr>
        <p:spPr>
          <a:xfrm>
            <a:off x="4919125" y="2574250"/>
            <a:ext cx="3518400" cy="462900"/>
          </a:xfrm>
          <a:prstGeom prst="rect">
            <a:avLst/>
          </a:prstGeom>
          <a:no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dirty="0" err="1">
                <a:effectLst/>
                <a:latin typeface="Calibri" panose="020F0502020204030204" pitchFamily="34" charset="0"/>
                <a:ea typeface="Calibri" panose="020F0502020204030204" pitchFamily="34" charset="0"/>
                <a:cs typeface="Times New Roman" panose="02020603050405020304" pitchFamily="18" charset="0"/>
              </a:rPr>
              <a:t>Tìm</a:t>
            </a:r>
            <a:r>
              <a:rPr lang="en-US" dirty="0">
                <a:effectLst/>
                <a:latin typeface="Calibri" panose="020F0502020204030204" pitchFamily="34" charset="0"/>
                <a:ea typeface="Calibri" panose="020F0502020204030204" pitchFamily="34" charset="0"/>
                <a:cs typeface="Times New Roman" panose="02020603050405020304" pitchFamily="18" charset="0"/>
              </a:rPr>
              <a:t> ra </a:t>
            </a:r>
            <a:r>
              <a:rPr lang="en-US" dirty="0" err="1">
                <a:effectLst/>
                <a:latin typeface="Calibri" panose="020F0502020204030204" pitchFamily="34" charset="0"/>
                <a:ea typeface="Calibri" panose="020F0502020204030204" pitchFamily="34" charset="0"/>
                <a:cs typeface="Times New Roman" panose="02020603050405020304" pitchFamily="18" charset="0"/>
              </a:rPr>
              <a:t>quy</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luật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kinh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phương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thức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sản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tư</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chủ</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nghĩa</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3" name="Google Shape;333;p45"/>
          <p:cNvSpPr txBox="1"/>
          <p:nvPr/>
        </p:nvSpPr>
        <p:spPr>
          <a:xfrm>
            <a:off x="4919125" y="3376313"/>
            <a:ext cx="3518400" cy="462900"/>
          </a:xfrm>
          <a:prstGeom prst="rect">
            <a:avLst/>
          </a:prstGeom>
          <a:no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dirty="0" err="1">
                <a:effectLst/>
                <a:latin typeface="Calibri" panose="020F0502020204030204" pitchFamily="34" charset="0"/>
                <a:ea typeface="Calibri" panose="020F0502020204030204" pitchFamily="34" charset="0"/>
                <a:cs typeface="Times New Roman" panose="02020603050405020304" pitchFamily="18" charset="0"/>
              </a:rPr>
              <a:t>Đưa</a:t>
            </a:r>
            <a:r>
              <a:rPr lang="en-US" dirty="0">
                <a:effectLst/>
                <a:latin typeface="Calibri" panose="020F0502020204030204" pitchFamily="34" charset="0"/>
                <a:ea typeface="Calibri" panose="020F0502020204030204" pitchFamily="34" charset="0"/>
                <a:cs typeface="Times New Roman" panose="02020603050405020304" pitchFamily="18" charset="0"/>
              </a:rPr>
              <a:t> ra </a:t>
            </a:r>
            <a:r>
              <a:rPr lang="en-US" dirty="0" err="1">
                <a:effectLst/>
                <a:latin typeface="Calibri" panose="020F0502020204030204" pitchFamily="34" charset="0"/>
                <a:ea typeface="Calibri" panose="020F0502020204030204" pitchFamily="34" charset="0"/>
                <a:cs typeface="Times New Roman" panose="02020603050405020304" pitchFamily="18" charset="0"/>
              </a:rPr>
              <a:t>các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phạm</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trù</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nền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kinh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thị</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trường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các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quy</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luật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cơ</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và</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các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quan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hệ</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xã</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hội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giữa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các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giai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cấp</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4" name="Google Shape;334;p45"/>
          <p:cNvSpPr txBox="1"/>
          <p:nvPr/>
        </p:nvSpPr>
        <p:spPr>
          <a:xfrm>
            <a:off x="4919125" y="4178375"/>
            <a:ext cx="3518400" cy="462900"/>
          </a:xfrm>
          <a:prstGeom prst="rect">
            <a:avLst/>
          </a:prstGeom>
          <a:no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dirty="0" err="1">
                <a:effectLst/>
                <a:latin typeface="Calibri" panose="020F0502020204030204" pitchFamily="34" charset="0"/>
                <a:ea typeface="Calibri" panose="020F0502020204030204" pitchFamily="34" charset="0"/>
                <a:cs typeface="Times New Roman" panose="02020603050405020304" pitchFamily="18" charset="0"/>
              </a:rPr>
              <a:t>Lênin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bổ</a:t>
            </a:r>
            <a:r>
              <a:rPr lang="en-US" dirty="0">
                <a:effectLst/>
                <a:latin typeface="Calibri" panose="020F0502020204030204" pitchFamily="34" charset="0"/>
                <a:ea typeface="Calibri" panose="020F0502020204030204" pitchFamily="34" charset="0"/>
                <a:cs typeface="Times New Roman" panose="02020603050405020304" pitchFamily="18" charset="0"/>
              </a:rPr>
              <a:t> sung </a:t>
            </a:r>
            <a:r>
              <a:rPr lang="en-US"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điểm</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kinh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chủ</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nghĩa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tư</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cuối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kỷ</a:t>
            </a:r>
            <a:r>
              <a:rPr lang="en-US" dirty="0">
                <a:effectLst/>
                <a:latin typeface="Calibri" panose="020F0502020204030204" pitchFamily="34" charset="0"/>
                <a:ea typeface="Calibri" panose="020F0502020204030204" pitchFamily="34" charset="0"/>
                <a:cs typeface="Times New Roman" panose="02020603050405020304" pitchFamily="18" charset="0"/>
              </a:rPr>
              <a:t> XIX </a:t>
            </a:r>
            <a:r>
              <a:rPr lang="en-US"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kỷ</a:t>
            </a:r>
            <a:r>
              <a:rPr lang="en-US" dirty="0">
                <a:effectLst/>
                <a:latin typeface="Calibri" panose="020F0502020204030204" pitchFamily="34" charset="0"/>
                <a:ea typeface="Calibri" panose="020F0502020204030204" pitchFamily="34" charset="0"/>
                <a:cs typeface="Times New Roman" panose="02020603050405020304" pitchFamily="18" charset="0"/>
              </a:rPr>
              <a:t> XX</a:t>
            </a:r>
          </a:p>
        </p:txBody>
      </p:sp>
      <p:grpSp>
        <p:nvGrpSpPr>
          <p:cNvPr id="335" name="Google Shape;335;p45"/>
          <p:cNvGrpSpPr/>
          <p:nvPr/>
        </p:nvGrpSpPr>
        <p:grpSpPr>
          <a:xfrm>
            <a:off x="4432934" y="1830743"/>
            <a:ext cx="278152" cy="345818"/>
            <a:chOff x="0" y="46600"/>
            <a:chExt cx="3121800" cy="5004600"/>
          </a:xfrm>
        </p:grpSpPr>
        <p:sp>
          <p:nvSpPr>
            <p:cNvPr id="336" name="Google Shape;336;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8" name="Google Shape;338;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39" name="Google Shape;339;p45"/>
          <p:cNvGrpSpPr/>
          <p:nvPr/>
        </p:nvGrpSpPr>
        <p:grpSpPr>
          <a:xfrm>
            <a:off x="4432934" y="2632818"/>
            <a:ext cx="278152" cy="345818"/>
            <a:chOff x="0" y="46600"/>
            <a:chExt cx="3121800" cy="5004600"/>
          </a:xfrm>
        </p:grpSpPr>
        <p:sp>
          <p:nvSpPr>
            <p:cNvPr id="340" name="Google Shape;340;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 name="Google Shape;342;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43" name="Google Shape;343;p45"/>
          <p:cNvGrpSpPr/>
          <p:nvPr/>
        </p:nvGrpSpPr>
        <p:grpSpPr>
          <a:xfrm>
            <a:off x="4432934" y="3434893"/>
            <a:ext cx="278152" cy="345818"/>
            <a:chOff x="0" y="46600"/>
            <a:chExt cx="3121800" cy="5004600"/>
          </a:xfrm>
        </p:grpSpPr>
        <p:sp>
          <p:nvSpPr>
            <p:cNvPr id="344" name="Google Shape;344;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6" name="Google Shape;346;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47" name="Google Shape;347;p45"/>
          <p:cNvGrpSpPr/>
          <p:nvPr/>
        </p:nvGrpSpPr>
        <p:grpSpPr>
          <a:xfrm>
            <a:off x="4432934" y="4236968"/>
            <a:ext cx="278152" cy="345818"/>
            <a:chOff x="0" y="46600"/>
            <a:chExt cx="3121800" cy="5004600"/>
          </a:xfrm>
        </p:grpSpPr>
        <p:sp>
          <p:nvSpPr>
            <p:cNvPr id="348" name="Google Shape;348;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0" name="Google Shape;350;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5" name="Picture 4">
            <a:extLst>
              <a:ext uri="{FF2B5EF4-FFF2-40B4-BE49-F238E27FC236}">
                <a16:creationId xmlns:a16="http://schemas.microsoft.com/office/drawing/2014/main" id="{1512C693-B4F7-4AD6-8760-EA55F76A6A93}"/>
              </a:ext>
            </a:extLst>
          </p:cNvPr>
          <p:cNvPicPr>
            <a:picLocks noChangeAspect="1"/>
          </p:cNvPicPr>
          <p:nvPr/>
        </p:nvPicPr>
        <p:blipFill>
          <a:blip r:embed="rId3"/>
          <a:stretch>
            <a:fillRect/>
          </a:stretch>
        </p:blipFill>
        <p:spPr>
          <a:xfrm>
            <a:off x="414635" y="1644380"/>
            <a:ext cx="2905125" cy="2162175"/>
          </a:xfrm>
          <a:prstGeom prst="rect">
            <a:avLst/>
          </a:prstGeom>
          <a:ln>
            <a:noFill/>
          </a:ln>
          <a:effectLst>
            <a:softEdge rad="11250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a:spLocks noGrp="1"/>
          </p:cNvSpPr>
          <p:nvPr>
            <p:ph type="title"/>
          </p:nvPr>
        </p:nvSpPr>
        <p:spPr>
          <a:xfrm>
            <a:off x="539025" y="2148840"/>
            <a:ext cx="6054000" cy="1920240"/>
          </a:xfrm>
          <a:prstGeom prst="rect">
            <a:avLst/>
          </a:prstGeom>
        </p:spPr>
        <p:txBody>
          <a:bodyPr spcFirstLastPara="1" wrap="square" lIns="91425" tIns="91425" rIns="91425" bIns="91425" anchor="ctr" anchorCtr="0">
            <a:noAutofit/>
          </a:bodyPr>
          <a:lstStyle/>
          <a:p>
            <a:pPr marL="0" marR="0">
              <a:lnSpc>
                <a:spcPct val="107000"/>
              </a:lnSpc>
              <a:spcBef>
                <a:spcPts val="0"/>
              </a:spcBef>
              <a:spcAft>
                <a:spcPts val="800"/>
              </a:spcAft>
            </a:pPr>
            <a:r>
              <a:rPr lang="en-US" sz="3200" dirty="0">
                <a:effectLst/>
                <a:ea typeface="Calibri" panose="020F0502020204030204" pitchFamily="34" charset="0"/>
                <a:cs typeface="Times New Roman" panose="02020603050405020304" pitchFamily="18" charset="0"/>
              </a:rPr>
              <a:t>2. </a:t>
            </a:r>
            <a:r>
              <a:rPr lang="en-US" sz="3200" dirty="0" err="1">
                <a:effectLst/>
                <a:ea typeface="Calibri" panose="020F0502020204030204" pitchFamily="34" charset="0"/>
                <a:cs typeface="Times New Roman" panose="02020603050405020304" pitchFamily="18" charset="0"/>
              </a:rPr>
              <a:t>Đối</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tượng</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mục</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đích</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và</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phương</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pháp</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nghiên</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cứu</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của</a:t>
            </a:r>
            <a:r>
              <a:rPr lang="en-US" sz="3200" dirty="0">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kinh</a:t>
            </a:r>
            <a:r>
              <a:rPr lang="en-US" sz="3200" dirty="0">
                <a:solidFill>
                  <a:srgbClr val="00B0F0"/>
                </a:solidFill>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tế</a:t>
            </a:r>
            <a:r>
              <a:rPr lang="en-US" sz="3200" dirty="0">
                <a:solidFill>
                  <a:srgbClr val="00B0F0"/>
                </a:solidFill>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chính</a:t>
            </a:r>
            <a:r>
              <a:rPr lang="en-US" sz="3200" dirty="0">
                <a:solidFill>
                  <a:srgbClr val="00B0F0"/>
                </a:solidFill>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trị</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Mác</a:t>
            </a:r>
            <a:r>
              <a:rPr lang="en-US" sz="3200" dirty="0">
                <a:effectLst/>
                <a:ea typeface="Calibri" panose="020F0502020204030204" pitchFamily="34" charset="0"/>
                <a:cs typeface="Times New Roman" panose="02020603050405020304" pitchFamily="18" charset="0"/>
              </a:rPr>
              <a:t> – </a:t>
            </a:r>
            <a:r>
              <a:rPr lang="en-US" sz="3200" dirty="0" err="1">
                <a:effectLst/>
                <a:ea typeface="Calibri" panose="020F0502020204030204" pitchFamily="34" charset="0"/>
                <a:cs typeface="Times New Roman" panose="02020603050405020304" pitchFamily="18" charset="0"/>
              </a:rPr>
              <a:t>Lênin</a:t>
            </a:r>
            <a:endParaRPr lang="en-US" sz="32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84643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a:spLocks noGrp="1"/>
          </p:cNvSpPr>
          <p:nvPr>
            <p:ph type="title"/>
          </p:nvPr>
        </p:nvSpPr>
        <p:spPr>
          <a:xfrm>
            <a:off x="539025" y="2148840"/>
            <a:ext cx="6054000" cy="1920240"/>
          </a:xfrm>
          <a:prstGeom prst="rect">
            <a:avLst/>
          </a:prstGeom>
        </p:spPr>
        <p:txBody>
          <a:bodyPr spcFirstLastPara="1" wrap="square" lIns="91425" tIns="91425" rIns="91425" bIns="91425" anchor="ctr" anchorCtr="0">
            <a:noAutofit/>
          </a:bodyPr>
          <a:lstStyle/>
          <a:p>
            <a:pPr marL="0" marR="0">
              <a:lnSpc>
                <a:spcPct val="107000"/>
              </a:lnSpc>
              <a:spcBef>
                <a:spcPts val="0"/>
              </a:spcBef>
              <a:spcAft>
                <a:spcPts val="800"/>
              </a:spcAft>
            </a:pPr>
            <a:r>
              <a:rPr lang="en-US" sz="3200" dirty="0">
                <a:effectLst/>
                <a:ea typeface="Calibri" panose="020F0502020204030204" pitchFamily="34" charset="0"/>
                <a:cs typeface="Times New Roman" panose="02020603050405020304" pitchFamily="18" charset="0"/>
              </a:rPr>
              <a:t>2.1. </a:t>
            </a:r>
            <a:r>
              <a:rPr lang="en-US" sz="3200" dirty="0" err="1">
                <a:effectLst/>
                <a:ea typeface="Calibri" panose="020F0502020204030204" pitchFamily="34" charset="0"/>
                <a:cs typeface="Times New Roman" panose="02020603050405020304" pitchFamily="18" charset="0"/>
              </a:rPr>
              <a:t>Đối</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tượng</a:t>
            </a:r>
            <a:r>
              <a:rPr lang="en-US" sz="3200" dirty="0">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nghiên</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cứu</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của</a:t>
            </a:r>
            <a:r>
              <a:rPr lang="en-US" sz="3200" dirty="0">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kinh</a:t>
            </a:r>
            <a:r>
              <a:rPr lang="en-US" sz="3200" dirty="0">
                <a:solidFill>
                  <a:srgbClr val="00B0F0"/>
                </a:solidFill>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tế</a:t>
            </a:r>
            <a:r>
              <a:rPr lang="en-US" sz="3200" dirty="0">
                <a:solidFill>
                  <a:srgbClr val="00B0F0"/>
                </a:solidFill>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chính</a:t>
            </a:r>
            <a:r>
              <a:rPr lang="en-US" sz="3200" dirty="0">
                <a:solidFill>
                  <a:srgbClr val="00B0F0"/>
                </a:solidFill>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trị</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Mác</a:t>
            </a:r>
            <a:r>
              <a:rPr lang="en-US" sz="3200" dirty="0">
                <a:effectLst/>
                <a:ea typeface="Calibri" panose="020F0502020204030204" pitchFamily="34" charset="0"/>
                <a:cs typeface="Times New Roman" panose="02020603050405020304" pitchFamily="18" charset="0"/>
              </a:rPr>
              <a:t> – </a:t>
            </a:r>
            <a:r>
              <a:rPr lang="en-US" sz="3200" dirty="0" err="1">
                <a:effectLst/>
                <a:ea typeface="Calibri" panose="020F0502020204030204" pitchFamily="34" charset="0"/>
                <a:cs typeface="Times New Roman" panose="02020603050405020304" pitchFamily="18" charset="0"/>
              </a:rPr>
              <a:t>Lênin</a:t>
            </a:r>
            <a:endParaRPr lang="en-US" sz="32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85875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72"/>
          <p:cNvSpPr txBox="1">
            <a:spLocks noGrp="1"/>
          </p:cNvSpPr>
          <p:nvPr>
            <p:ph type="title"/>
          </p:nvPr>
        </p:nvSpPr>
        <p:spPr>
          <a:xfrm>
            <a:off x="370483" y="445024"/>
            <a:ext cx="6439892" cy="997225"/>
          </a:xfrm>
          <a:prstGeom prst="rect">
            <a:avLst/>
          </a:prstGeom>
        </p:spPr>
        <p:txBody>
          <a:bodyPr spcFirstLastPara="1" wrap="square" lIns="91425" tIns="91425" rIns="91425" bIns="91425" anchor="t" anchorCtr="0">
            <a:noAutofit/>
          </a:bodyPr>
          <a:lstStyle/>
          <a:p>
            <a:r>
              <a:rPr lang="en-US" sz="1800" dirty="0" err="1">
                <a:effectLst/>
                <a:latin typeface="Calibri" panose="020F0502020204030204" pitchFamily="34" charset="0"/>
                <a:ea typeface="Calibri" panose="020F0502020204030204" pitchFamily="34" charset="0"/>
                <a:cs typeface="Times New Roman" panose="02020603050405020304" pitchFamily="18" charset="0"/>
              </a:rPr>
              <a:t>Kinh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cứu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đổi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thức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triển</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dirty="0"/>
          </a:p>
        </p:txBody>
      </p:sp>
      <p:sp>
        <p:nvSpPr>
          <p:cNvPr id="1054" name="Google Shape;1054;p72"/>
          <p:cNvSpPr txBox="1"/>
          <p:nvPr/>
        </p:nvSpPr>
        <p:spPr>
          <a:xfrm>
            <a:off x="5985975" y="1681200"/>
            <a:ext cx="2716800" cy="22242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a:t>
            </a:r>
            <a:r>
              <a:rPr lang="en-US" sz="1600" dirty="0" err="1">
                <a:latin typeface="Calibri" panose="020F0502020204030204" pitchFamily="34" charset="0"/>
                <a:ea typeface="Calibri" panose="020F0502020204030204" pitchFamily="34" charset="0"/>
                <a:cs typeface="Times New Roman" panose="02020603050405020304" pitchFamily="18" charset="0"/>
              </a:rPr>
              <a:t>K</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inh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tế</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600" dirty="0">
                <a:effectLst/>
                <a:latin typeface="Calibri" panose="020F0502020204030204" pitchFamily="34" charset="0"/>
                <a:ea typeface="Calibri" panose="020F0502020204030204" pitchFamily="34" charset="0"/>
                <a:cs typeface="Times New Roman" panose="02020603050405020304" pitchFamily="18" charset="0"/>
              </a:rPr>
              <a:t> khoa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về</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quy</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luật</a:t>
            </a:r>
            <a:r>
              <a:rPr lang="en-US" sz="1600" dirty="0">
                <a:effectLst/>
                <a:latin typeface="Calibri" panose="020F0502020204030204" pitchFamily="34" charset="0"/>
                <a:ea typeface="Calibri" panose="020F0502020204030204" pitchFamily="34" charset="0"/>
                <a:cs typeface="Times New Roman" panose="02020603050405020304" pitchFamily="18" charset="0"/>
              </a:rPr>
              <a:t> chi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phối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sản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vật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chất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trao</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đổi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tư</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sinh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hoạt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vật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chất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xã</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hội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loài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người</a:t>
            </a:r>
            <a:r>
              <a:rPr lang="en-US" sz="1600" dirty="0">
                <a:effectLst/>
                <a:latin typeface="Calibri" panose="020F0502020204030204" pitchFamily="34" charset="0"/>
                <a:ea typeface="Calibri" panose="020F0502020204030204" pitchFamily="34" charset="0"/>
                <a:cs typeface="Times New Roman" panose="02020603050405020304" pitchFamily="18" charset="0"/>
              </a:rPr>
              <a:t>” – Ph.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Ăngghen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57" name="Google Shape;1057;p72"/>
          <p:cNvSpPr txBox="1"/>
          <p:nvPr/>
        </p:nvSpPr>
        <p:spPr>
          <a:xfrm>
            <a:off x="311700" y="1681206"/>
            <a:ext cx="2716800" cy="123552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600" dirty="0" err="1">
                <a:latin typeface="Calibri" panose="020F0502020204030204" pitchFamily="34" charset="0"/>
                <a:ea typeface="Calibri" panose="020F0502020204030204" pitchFamily="34" charset="0"/>
                <a:cs typeface="Times New Roman" panose="02020603050405020304" pitchFamily="18" charset="0"/>
              </a:rPr>
              <a:t>K</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inh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tế</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nghiên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cứu</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sản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trao</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đổi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phương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thức</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sản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nhất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định</a:t>
            </a:r>
            <a:endParaRPr sz="1600" dirty="0">
              <a:solidFill>
                <a:srgbClr val="434343"/>
              </a:solidFill>
              <a:latin typeface="Muli"/>
              <a:ea typeface="Muli"/>
              <a:cs typeface="Muli"/>
              <a:sym typeface="Muli"/>
            </a:endParaRPr>
          </a:p>
        </p:txBody>
      </p:sp>
      <p:sp>
        <p:nvSpPr>
          <p:cNvPr id="1058" name="Google Shape;1058;p72"/>
          <p:cNvSpPr txBox="1"/>
          <p:nvPr/>
        </p:nvSpPr>
        <p:spPr>
          <a:xfrm>
            <a:off x="311700" y="1238100"/>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Theo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nghĩa</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hẹp</a:t>
            </a:r>
            <a:endParaRPr sz="1800" b="1" dirty="0">
              <a:solidFill>
                <a:srgbClr val="666666"/>
              </a:solidFill>
              <a:latin typeface="Muli"/>
              <a:ea typeface="Muli"/>
              <a:cs typeface="Muli"/>
              <a:sym typeface="Muli"/>
            </a:endParaRPr>
          </a:p>
        </p:txBody>
      </p:sp>
      <p:sp>
        <p:nvSpPr>
          <p:cNvPr id="1060" name="Google Shape;1060;p72"/>
          <p:cNvSpPr txBox="1"/>
          <p:nvPr/>
        </p:nvSpPr>
        <p:spPr>
          <a:xfrm>
            <a:off x="5985975" y="1238100"/>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nghĩa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rộng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sz="1800" b="1" dirty="0">
              <a:solidFill>
                <a:srgbClr val="666666"/>
              </a:solidFill>
              <a:latin typeface="Muli"/>
              <a:ea typeface="Muli"/>
              <a:cs typeface="Muli"/>
              <a:sym typeface="Muli"/>
            </a:endParaRPr>
          </a:p>
        </p:txBody>
      </p:sp>
      <p:pic>
        <p:nvPicPr>
          <p:cNvPr id="3" name="Picture 2">
            <a:extLst>
              <a:ext uri="{FF2B5EF4-FFF2-40B4-BE49-F238E27FC236}">
                <a16:creationId xmlns:a16="http://schemas.microsoft.com/office/drawing/2014/main" id="{9DBB2F18-F4FD-4844-970F-5AD5D30D3611}"/>
              </a:ext>
            </a:extLst>
          </p:cNvPr>
          <p:cNvPicPr>
            <a:picLocks noChangeAspect="1"/>
          </p:cNvPicPr>
          <p:nvPr/>
        </p:nvPicPr>
        <p:blipFill>
          <a:blip r:embed="rId3"/>
          <a:stretch>
            <a:fillRect/>
          </a:stretch>
        </p:blipFill>
        <p:spPr>
          <a:xfrm>
            <a:off x="3158026" y="1442250"/>
            <a:ext cx="2453810" cy="1845286"/>
          </a:xfrm>
          <a:prstGeom prst="rect">
            <a:avLst/>
          </a:prstGeom>
          <a:ln>
            <a:noFill/>
          </a:ln>
          <a:effectLst>
            <a:softEdge rad="112500"/>
          </a:effectLst>
        </p:spPr>
      </p:pic>
      <p:sp>
        <p:nvSpPr>
          <p:cNvPr id="25" name="Google Shape;1057;p72">
            <a:extLst>
              <a:ext uri="{FF2B5EF4-FFF2-40B4-BE49-F238E27FC236}">
                <a16:creationId xmlns:a16="http://schemas.microsoft.com/office/drawing/2014/main" id="{EC9407F0-948C-4737-AB1F-A907D777297E}"/>
              </a:ext>
            </a:extLst>
          </p:cNvPr>
          <p:cNvSpPr txBox="1"/>
          <p:nvPr/>
        </p:nvSpPr>
        <p:spPr>
          <a:xfrm>
            <a:off x="711055" y="3729151"/>
            <a:ext cx="5502860" cy="1235529"/>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Wingdings" panose="05000000000000000000" pitchFamily="2" charset="2"/>
              <a:buChar char=""/>
            </a:pPr>
            <a:r>
              <a:rPr lang="en-US" sz="16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môn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kinh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tế</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duy</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nhất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tất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cả</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mọi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quốc</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gia</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mọi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đại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kinh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tế</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1600" dirty="0" err="1">
                <a:effectLst/>
                <a:latin typeface="Calibri" panose="020F0502020204030204" pitchFamily="34" charset="0"/>
                <a:ea typeface="Calibri" panose="020F0502020204030204" pitchFamily="34" charset="0"/>
                <a:cs typeface="Times New Roman" panose="02020603050405020304" pitchFamily="18" charset="0"/>
              </a:rPr>
              <a:t>Nghiên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cứu</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thống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xã</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hội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sản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trao</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đổi</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63"/>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tượng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cứu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Lênin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0" name="Google Shape;850;p63"/>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Kiến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trúc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thượng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tầng</a:t>
            </a:r>
            <a:r>
              <a:rPr lang="en-US" sz="1800" dirty="0">
                <a:effectLst/>
                <a:latin typeface="Calibri" panose="020F0502020204030204" pitchFamily="34" charset="0"/>
                <a:ea typeface="Calibri" panose="020F0502020204030204" pitchFamily="34" charset="0"/>
                <a:cs typeface="Times New Roman" panose="02020603050405020304" pitchFamily="18" charset="0"/>
              </a:rPr>
              <a:t> =&gt;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sở</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tầng</a:t>
            </a:r>
            <a:r>
              <a:rPr lang="en-US" sz="1800" dirty="0">
                <a:effectLst/>
                <a:latin typeface="Calibri" panose="020F0502020204030204" pitchFamily="34" charset="0"/>
                <a:ea typeface="Calibri" panose="020F0502020204030204" pitchFamily="34" charset="0"/>
                <a:cs typeface="Times New Roman" panose="02020603050405020304" pitchFamily="18" charset="0"/>
              </a:rPr>
              <a:t> =&gt;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triển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lực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lượng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xuất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1" name="Google Shape;851;p63"/>
          <p:cNvSpPr txBox="1"/>
          <p:nvPr/>
        </p:nvSpPr>
        <p:spPr>
          <a:xfrm>
            <a:off x="311700" y="1457275"/>
            <a:ext cx="8520600" cy="1047738"/>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800"/>
              </a:spcAft>
              <a:buFont typeface="Wingdings" panose="05000000000000000000" pitchFamily="2" charset="2"/>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Nghiên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cứu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khâu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hội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đổi</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dùng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21627954-13CC-4CD4-B1BA-4419C80A5F15}"/>
              </a:ext>
            </a:extLst>
          </p:cNvPr>
          <p:cNvPicPr>
            <a:picLocks noChangeAspect="1"/>
          </p:cNvPicPr>
          <p:nvPr/>
        </p:nvPicPr>
        <p:blipFill>
          <a:blip r:embed="rId3"/>
          <a:stretch>
            <a:fillRect/>
          </a:stretch>
        </p:blipFill>
        <p:spPr>
          <a:xfrm>
            <a:off x="1050480" y="2349267"/>
            <a:ext cx="7043039" cy="25897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a:spLocks noGrp="1"/>
          </p:cNvSpPr>
          <p:nvPr>
            <p:ph type="title"/>
          </p:nvPr>
        </p:nvSpPr>
        <p:spPr>
          <a:xfrm>
            <a:off x="539025" y="2148840"/>
            <a:ext cx="6054000" cy="1920240"/>
          </a:xfrm>
          <a:prstGeom prst="rect">
            <a:avLst/>
          </a:prstGeom>
        </p:spPr>
        <p:txBody>
          <a:bodyPr spcFirstLastPara="1" wrap="square" lIns="91425" tIns="91425" rIns="91425" bIns="91425" anchor="ctr" anchorCtr="0">
            <a:noAutofit/>
          </a:bodyPr>
          <a:lstStyle/>
          <a:p>
            <a:pPr marL="0" marR="0">
              <a:lnSpc>
                <a:spcPct val="107000"/>
              </a:lnSpc>
              <a:spcBef>
                <a:spcPts val="0"/>
              </a:spcBef>
              <a:spcAft>
                <a:spcPts val="800"/>
              </a:spcAft>
            </a:pPr>
            <a:r>
              <a:rPr lang="en-US" sz="3200" dirty="0">
                <a:ea typeface="Calibri" panose="020F0502020204030204" pitchFamily="34" charset="0"/>
                <a:cs typeface="Times New Roman" panose="02020603050405020304" pitchFamily="18" charset="0"/>
              </a:rPr>
              <a:t>2.2</a:t>
            </a:r>
            <a:r>
              <a:rPr lang="en-US" sz="3200" dirty="0">
                <a:effectLst/>
                <a:ea typeface="Calibri" panose="020F0502020204030204" pitchFamily="34" charset="0"/>
                <a:cs typeface="Times New Roman" panose="02020603050405020304" pitchFamily="18" charset="0"/>
              </a:rPr>
              <a:t>. </a:t>
            </a:r>
            <a:r>
              <a:rPr lang="en-US" sz="3200" dirty="0" err="1">
                <a:ea typeface="Calibri" panose="020F0502020204030204" pitchFamily="34" charset="0"/>
                <a:cs typeface="Times New Roman" panose="02020603050405020304" pitchFamily="18" charset="0"/>
              </a:rPr>
              <a:t>Mục</a:t>
            </a:r>
            <a:r>
              <a:rPr lang="en-US" sz="3200" dirty="0">
                <a:ea typeface="Calibri" panose="020F0502020204030204" pitchFamily="34" charset="0"/>
                <a:cs typeface="Times New Roman" panose="02020603050405020304" pitchFamily="18" charset="0"/>
              </a:rPr>
              <a:t> </a:t>
            </a:r>
            <a:r>
              <a:rPr lang="en-US" sz="3200" dirty="0" err="1">
                <a:ea typeface="Calibri" panose="020F0502020204030204" pitchFamily="34" charset="0"/>
                <a:cs typeface="Times New Roman" panose="02020603050405020304" pitchFamily="18" charset="0"/>
              </a:rPr>
              <a:t>đích</a:t>
            </a:r>
            <a:r>
              <a:rPr lang="en-US" sz="3200" dirty="0">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nghiên</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cứu</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của</a:t>
            </a:r>
            <a:r>
              <a:rPr lang="en-US" sz="3200" dirty="0">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kinh</a:t>
            </a:r>
            <a:r>
              <a:rPr lang="en-US" sz="3200" dirty="0">
                <a:solidFill>
                  <a:srgbClr val="00B0F0"/>
                </a:solidFill>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tế</a:t>
            </a:r>
            <a:r>
              <a:rPr lang="en-US" sz="3200" dirty="0">
                <a:solidFill>
                  <a:srgbClr val="00B0F0"/>
                </a:solidFill>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chính</a:t>
            </a:r>
            <a:r>
              <a:rPr lang="en-US" sz="3200" dirty="0">
                <a:solidFill>
                  <a:srgbClr val="00B0F0"/>
                </a:solidFill>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trị</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Mác</a:t>
            </a:r>
            <a:r>
              <a:rPr lang="en-US" sz="3200" dirty="0">
                <a:effectLst/>
                <a:ea typeface="Calibri" panose="020F0502020204030204" pitchFamily="34" charset="0"/>
                <a:cs typeface="Times New Roman" panose="02020603050405020304" pitchFamily="18" charset="0"/>
              </a:rPr>
              <a:t> – </a:t>
            </a:r>
            <a:r>
              <a:rPr lang="en-US" sz="3200" dirty="0" err="1">
                <a:effectLst/>
                <a:ea typeface="Calibri" panose="020F0502020204030204" pitchFamily="34" charset="0"/>
                <a:cs typeface="Times New Roman" panose="02020603050405020304" pitchFamily="18" charset="0"/>
              </a:rPr>
              <a:t>Lênin</a:t>
            </a:r>
            <a:endParaRPr lang="en-US" sz="32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32483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9"/>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Mục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đích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cứu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Lênin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8" name="Google Shape;388;p49"/>
          <p:cNvSpPr txBox="1">
            <a:spLocks noGrp="1"/>
          </p:cNvSpPr>
          <p:nvPr>
            <p:ph type="subTitle" idx="2"/>
          </p:nvPr>
        </p:nvSpPr>
        <p:spPr>
          <a:xfrm>
            <a:off x="313517" y="1017725"/>
            <a:ext cx="8460000" cy="1630225"/>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Tìm</a:t>
            </a:r>
            <a:r>
              <a:rPr lang="en-US" sz="1800" dirty="0">
                <a:effectLst/>
                <a:latin typeface="Calibri" panose="020F0502020204030204" pitchFamily="34" charset="0"/>
                <a:ea typeface="Calibri" panose="020F0502020204030204" pitchFamily="34" charset="0"/>
                <a:cs typeface="Times New Roman" panose="02020603050405020304" pitchFamily="18" charset="0"/>
              </a:rPr>
              <a:t> ra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luật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chi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vận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động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triển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thức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=&gt;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hoạch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sách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=&gt;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quyết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hài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hòa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về</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ích</a:t>
            </a:r>
            <a:r>
              <a:rPr lang="en-US" sz="1800" dirty="0">
                <a:effectLst/>
                <a:latin typeface="Calibri" panose="020F0502020204030204" pitchFamily="34" charset="0"/>
                <a:ea typeface="Calibri" panose="020F0502020204030204" pitchFamily="34" charset="0"/>
                <a:cs typeface="Times New Roman" panose="02020603050405020304" pitchFamily="18" charset="0"/>
              </a:rPr>
              <a:t> =&gt;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động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lực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con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người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 =&gt;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thúc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đẩy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triển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toàn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hội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62FC48E6-4AC9-4DA8-A19B-769BD8540A53}"/>
              </a:ext>
            </a:extLst>
          </p:cNvPr>
          <p:cNvPicPr>
            <a:picLocks noChangeAspect="1"/>
          </p:cNvPicPr>
          <p:nvPr/>
        </p:nvPicPr>
        <p:blipFill rotWithShape="1">
          <a:blip r:embed="rId3"/>
          <a:srcRect b="7486"/>
          <a:stretch/>
        </p:blipFill>
        <p:spPr>
          <a:xfrm>
            <a:off x="497298" y="2262639"/>
            <a:ext cx="7819510" cy="230936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a:spLocks noGrp="1"/>
          </p:cNvSpPr>
          <p:nvPr>
            <p:ph type="title"/>
          </p:nvPr>
        </p:nvSpPr>
        <p:spPr>
          <a:xfrm>
            <a:off x="539025" y="2148840"/>
            <a:ext cx="6054000" cy="1920240"/>
          </a:xfrm>
          <a:prstGeom prst="rect">
            <a:avLst/>
          </a:prstGeom>
        </p:spPr>
        <p:txBody>
          <a:bodyPr spcFirstLastPara="1" wrap="square" lIns="91425" tIns="91425" rIns="91425" bIns="91425" anchor="ctr" anchorCtr="0">
            <a:noAutofit/>
          </a:bodyPr>
          <a:lstStyle/>
          <a:p>
            <a:pPr marL="0" marR="0">
              <a:lnSpc>
                <a:spcPct val="107000"/>
              </a:lnSpc>
              <a:spcBef>
                <a:spcPts val="0"/>
              </a:spcBef>
              <a:spcAft>
                <a:spcPts val="800"/>
              </a:spcAft>
            </a:pPr>
            <a:r>
              <a:rPr lang="en-US" sz="3200" dirty="0">
                <a:ea typeface="Calibri" panose="020F0502020204030204" pitchFamily="34" charset="0"/>
                <a:cs typeface="Times New Roman" panose="02020603050405020304" pitchFamily="18" charset="0"/>
              </a:rPr>
              <a:t>2.3</a:t>
            </a:r>
            <a:r>
              <a:rPr lang="en-US" sz="3200" dirty="0">
                <a:effectLst/>
                <a:ea typeface="Calibri" panose="020F0502020204030204" pitchFamily="34" charset="0"/>
                <a:cs typeface="Times New Roman" panose="02020603050405020304" pitchFamily="18" charset="0"/>
              </a:rPr>
              <a:t>. </a:t>
            </a:r>
            <a:r>
              <a:rPr lang="en-US" sz="3200" dirty="0" err="1">
                <a:ea typeface="Calibri" panose="020F0502020204030204" pitchFamily="34" charset="0"/>
                <a:cs typeface="Times New Roman" panose="02020603050405020304" pitchFamily="18" charset="0"/>
              </a:rPr>
              <a:t>Phương</a:t>
            </a:r>
            <a:r>
              <a:rPr lang="en-US" sz="3200" dirty="0">
                <a:ea typeface="Calibri" panose="020F0502020204030204" pitchFamily="34" charset="0"/>
                <a:cs typeface="Times New Roman" panose="02020603050405020304" pitchFamily="18" charset="0"/>
              </a:rPr>
              <a:t> </a:t>
            </a:r>
            <a:r>
              <a:rPr lang="en-US" sz="3200" dirty="0" err="1">
                <a:ea typeface="Calibri" panose="020F0502020204030204" pitchFamily="34" charset="0"/>
                <a:cs typeface="Times New Roman" panose="02020603050405020304" pitchFamily="18" charset="0"/>
              </a:rPr>
              <a:t>pháp</a:t>
            </a:r>
            <a:r>
              <a:rPr lang="en-US" sz="3200" dirty="0">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nghiên</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cứu</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của</a:t>
            </a:r>
            <a:r>
              <a:rPr lang="en-US" sz="3200" dirty="0">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kinh</a:t>
            </a:r>
            <a:r>
              <a:rPr lang="en-US" sz="3200" dirty="0">
                <a:solidFill>
                  <a:srgbClr val="00B0F0"/>
                </a:solidFill>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tế</a:t>
            </a:r>
            <a:r>
              <a:rPr lang="en-US" sz="3200" dirty="0">
                <a:solidFill>
                  <a:srgbClr val="00B0F0"/>
                </a:solidFill>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chính</a:t>
            </a:r>
            <a:r>
              <a:rPr lang="en-US" sz="3200" dirty="0">
                <a:solidFill>
                  <a:srgbClr val="00B0F0"/>
                </a:solidFill>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trị</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Mác</a:t>
            </a:r>
            <a:r>
              <a:rPr lang="en-US" sz="3200" dirty="0">
                <a:effectLst/>
                <a:ea typeface="Calibri" panose="020F0502020204030204" pitchFamily="34" charset="0"/>
                <a:cs typeface="Times New Roman" panose="02020603050405020304" pitchFamily="18" charset="0"/>
              </a:rPr>
              <a:t> – </a:t>
            </a:r>
            <a:r>
              <a:rPr lang="en-US" sz="3200" dirty="0" err="1">
                <a:effectLst/>
                <a:ea typeface="Calibri" panose="020F0502020204030204" pitchFamily="34" charset="0"/>
                <a:cs typeface="Times New Roman" panose="02020603050405020304" pitchFamily="18" charset="0"/>
              </a:rPr>
              <a:t>Lênin</a:t>
            </a:r>
            <a:endParaRPr lang="en-US" sz="32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50764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pic>
        <p:nvPicPr>
          <p:cNvPr id="908" name="Google Shape;908;p66" descr="iphone.png"/>
          <p:cNvPicPr preferRelativeResize="0"/>
          <p:nvPr/>
        </p:nvPicPr>
        <p:blipFill>
          <a:blip r:embed="rId3">
            <a:alphaModFix/>
          </a:blip>
          <a:stretch>
            <a:fillRect/>
          </a:stretch>
        </p:blipFill>
        <p:spPr>
          <a:xfrm>
            <a:off x="852014" y="1407910"/>
            <a:ext cx="2040721" cy="3436444"/>
          </a:xfrm>
          <a:prstGeom prst="rect">
            <a:avLst/>
          </a:prstGeom>
          <a:noFill/>
          <a:ln>
            <a:noFill/>
          </a:ln>
        </p:spPr>
      </p:pic>
      <p:sp>
        <p:nvSpPr>
          <p:cNvPr id="909" name="Google Shape;909;p66"/>
          <p:cNvSpPr txBox="1">
            <a:spLocks noGrp="1"/>
          </p:cNvSpPr>
          <p:nvPr>
            <p:ph type="title"/>
          </p:nvPr>
        </p:nvSpPr>
        <p:spPr>
          <a:xfrm>
            <a:off x="852014" y="-768562"/>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tx1"/>
                </a:solidFill>
              </a:rPr>
              <a:t>iPhone Demo</a:t>
            </a:r>
            <a:endParaRPr sz="1400">
              <a:solidFill>
                <a:schemeClr val="tx1"/>
              </a:solidFill>
            </a:endParaRPr>
          </a:p>
        </p:txBody>
      </p:sp>
      <p:sp>
        <p:nvSpPr>
          <p:cNvPr id="910" name="Google Shape;910;p66"/>
          <p:cNvSpPr txBox="1">
            <a:spLocks noGrp="1"/>
          </p:cNvSpPr>
          <p:nvPr>
            <p:ph type="subTitle" idx="2"/>
          </p:nvPr>
        </p:nvSpPr>
        <p:spPr>
          <a:xfrm>
            <a:off x="684000" y="474037"/>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err="1">
                <a:solidFill>
                  <a:schemeClr val="tx1"/>
                </a:solidFill>
                <a:latin typeface="Muli"/>
                <a:ea typeface="Muli"/>
                <a:cs typeface="Muli"/>
                <a:sym typeface="Muli"/>
              </a:rPr>
              <a:t>Các</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phương</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pháp</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nghiên</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cứu</a:t>
            </a:r>
            <a:r>
              <a:rPr lang="en-US" dirty="0">
                <a:solidFill>
                  <a:schemeClr val="tx1"/>
                </a:solidFill>
                <a:latin typeface="Muli"/>
                <a:ea typeface="Muli"/>
                <a:cs typeface="Muli"/>
                <a:sym typeface="Muli"/>
              </a:rPr>
              <a:t> </a:t>
            </a:r>
            <a:r>
              <a:rPr lang="en-US" dirty="0" err="1">
                <a:solidFill>
                  <a:schemeClr val="tx1"/>
                </a:solidFill>
                <a:latin typeface="Muli"/>
                <a:ea typeface="Muli"/>
                <a:cs typeface="Muli"/>
                <a:sym typeface="Muli"/>
              </a:rPr>
              <a:t>chính</a:t>
            </a:r>
            <a:endParaRPr dirty="0">
              <a:solidFill>
                <a:schemeClr val="tx1"/>
              </a:solidFill>
              <a:latin typeface="Muli"/>
              <a:ea typeface="Muli"/>
              <a:cs typeface="Muli"/>
              <a:sym typeface="Muli"/>
            </a:endParaRPr>
          </a:p>
        </p:txBody>
      </p:sp>
      <p:sp>
        <p:nvSpPr>
          <p:cNvPr id="912" name="Google Shape;912;p66"/>
          <p:cNvSpPr txBox="1"/>
          <p:nvPr/>
        </p:nvSpPr>
        <p:spPr>
          <a:xfrm>
            <a:off x="4077775" y="1727688"/>
            <a:ext cx="3870000" cy="341100"/>
          </a:xfrm>
          <a:prstGeom prst="rect">
            <a:avLst/>
          </a:prstGeom>
          <a:noFill/>
          <a:ln>
            <a:noFill/>
          </a:ln>
        </p:spPr>
        <p:txBody>
          <a:bodyPr spcFirstLastPara="1" wrap="square" lIns="91425" tIns="91425" rIns="91425" bIns="91425" anchor="ctr" anchorCtr="0">
            <a:noAutofit/>
          </a:bodyPr>
          <a:lstStyle/>
          <a:p>
            <a:pPr algn="just">
              <a:lnSpc>
                <a:spcPct val="120000"/>
              </a:lnSpc>
              <a:spcBef>
                <a:spcPts val="600"/>
              </a:spcBef>
            </a:pPr>
            <a:r>
              <a:rPr lang="en-US" dirty="0" err="1">
                <a:solidFill>
                  <a:schemeClr val="tx1"/>
                </a:solidFill>
                <a:latin typeface="Times New Roman" panose="02020603050405020304" pitchFamily="18" charset="0"/>
                <a:cs typeface="Times New Roman" panose="02020603050405020304" pitchFamily="18" charset="0"/>
              </a:rPr>
              <a:t>Phương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pháp</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trừu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tượng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hoá</a:t>
            </a:r>
            <a:r>
              <a:rPr lang="en-US" dirty="0">
                <a:solidFill>
                  <a:schemeClr val="tx1"/>
                </a:solidFill>
                <a:latin typeface="Times New Roman" panose="02020603050405020304" pitchFamily="18" charset="0"/>
                <a:cs typeface="Times New Roman" panose="02020603050405020304" pitchFamily="18" charset="0"/>
              </a:rPr>
              <a:t> khoa </a:t>
            </a:r>
            <a:r>
              <a:rPr lang="en-US" dirty="0" err="1">
                <a:solidFill>
                  <a:schemeClr val="tx1"/>
                </a:solidFill>
                <a:latin typeface="Times New Roman" panose="02020603050405020304" pitchFamily="18" charset="0"/>
                <a:cs typeface="Times New Roman" panose="02020603050405020304" pitchFamily="18" charset="0"/>
              </a:rPr>
              <a:t>học</a:t>
            </a:r>
            <a:r>
              <a:rPr lang="en-US" dirty="0">
                <a:solidFill>
                  <a:schemeClr val="tx1"/>
                </a:solidFill>
                <a:latin typeface="Times New Roman" panose="02020603050405020304" pitchFamily="18" charset="0"/>
                <a:cs typeface="Times New Roman" panose="02020603050405020304" pitchFamily="18" charset="0"/>
              </a:rPr>
              <a:t> </a:t>
            </a:r>
          </a:p>
        </p:txBody>
      </p:sp>
      <p:sp>
        <p:nvSpPr>
          <p:cNvPr id="914" name="Google Shape;914;p66"/>
          <p:cNvSpPr txBox="1"/>
          <p:nvPr/>
        </p:nvSpPr>
        <p:spPr>
          <a:xfrm>
            <a:off x="4032953" y="2604968"/>
            <a:ext cx="4760445" cy="341100"/>
          </a:xfrm>
          <a:prstGeom prst="rect">
            <a:avLst/>
          </a:prstGeom>
          <a:noFill/>
          <a:ln>
            <a:noFill/>
          </a:ln>
        </p:spPr>
        <p:txBody>
          <a:bodyPr spcFirstLastPara="1" wrap="square" lIns="91425" tIns="91425" rIns="91425" bIns="91425" anchor="ctr" anchorCtr="0">
            <a:noAutofit/>
          </a:bodyPr>
          <a:lstStyle/>
          <a:p>
            <a:pPr algn="just">
              <a:lnSpc>
                <a:spcPct val="120000"/>
              </a:lnSpc>
              <a:spcBef>
                <a:spcPts val="600"/>
              </a:spcBef>
            </a:pPr>
            <a:r>
              <a:rPr lang="en-US" dirty="0" err="1">
                <a:solidFill>
                  <a:schemeClr val="tx1"/>
                </a:solidFill>
                <a:latin typeface="Times New Roman" panose="02020603050405020304" pitchFamily="18" charset="0"/>
                <a:cs typeface="Times New Roman" panose="02020603050405020304" pitchFamily="18" charset="0"/>
              </a:rPr>
              <a:t>Phương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pháp</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như</a:t>
            </a:r>
            <a:r>
              <a:rPr lang="en-US" dirty="0">
                <a:solidFill>
                  <a:schemeClr val="tx1"/>
                </a:solidFill>
                <a:latin typeface="Times New Roman" panose="02020603050405020304" pitchFamily="18" charset="0"/>
                <a:cs typeface="Times New Roman" panose="02020603050405020304" pitchFamily="18" charset="0"/>
              </a:rPr>
              <a:t> logic &amp; </a:t>
            </a:r>
            <a:r>
              <a:rPr lang="en-US" dirty="0" err="1">
                <a:solidFill>
                  <a:schemeClr val="tx1"/>
                </a:solidFill>
                <a:latin typeface="Times New Roman" panose="02020603050405020304" pitchFamily="18" charset="0"/>
                <a:cs typeface="Times New Roman" panose="02020603050405020304" pitchFamily="18" charset="0"/>
              </a:rPr>
              <a:t>lịch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sử</a:t>
            </a:r>
            <a:r>
              <a:rPr lang="en-US" dirty="0">
                <a:solidFill>
                  <a:schemeClr val="tx1"/>
                </a:solidFill>
                <a:latin typeface="Times New Roman" panose="02020603050405020304" pitchFamily="18" charset="0"/>
                <a:cs typeface="Times New Roman" panose="02020603050405020304" pitchFamily="18" charset="0"/>
              </a:rPr>
              <a:t>, </a:t>
            </a:r>
          </a:p>
        </p:txBody>
      </p:sp>
      <p:sp>
        <p:nvSpPr>
          <p:cNvPr id="916" name="Google Shape;916;p66"/>
          <p:cNvSpPr txBox="1"/>
          <p:nvPr/>
        </p:nvSpPr>
        <p:spPr>
          <a:xfrm>
            <a:off x="4042959" y="3443432"/>
            <a:ext cx="4669710" cy="341100"/>
          </a:xfrm>
          <a:prstGeom prst="rect">
            <a:avLst/>
          </a:prstGeom>
          <a:noFill/>
          <a:ln>
            <a:noFill/>
          </a:ln>
        </p:spPr>
        <p:txBody>
          <a:bodyPr spcFirstLastPara="1" wrap="square" lIns="91425" tIns="91425" rIns="91425" bIns="91425" anchor="ctr" anchorCtr="0">
            <a:noAutofit/>
          </a:bodyPr>
          <a:lstStyle/>
          <a:p>
            <a:pPr algn="just">
              <a:lnSpc>
                <a:spcPct val="120000"/>
              </a:lnSpc>
              <a:spcBef>
                <a:spcPts val="600"/>
              </a:spcBef>
            </a:pPr>
            <a:r>
              <a:rPr lang="en-US" dirty="0" err="1">
                <a:solidFill>
                  <a:schemeClr val="tx1"/>
                </a:solidFill>
                <a:latin typeface="Times New Roman" panose="02020603050405020304" pitchFamily="18" charset="0"/>
                <a:cs typeface="Times New Roman" panose="02020603050405020304" pitchFamily="18" charset="0"/>
              </a:rPr>
              <a:t>Phân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tích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thống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kê</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mô</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hình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hóa</a:t>
            </a:r>
            <a:r>
              <a:rPr lang="en-US" dirty="0">
                <a:solidFill>
                  <a:schemeClr val="tx1"/>
                </a:solidFill>
                <a:latin typeface="Times New Roman" panose="02020603050405020304" pitchFamily="18" charset="0"/>
                <a:cs typeface="Times New Roman" panose="02020603050405020304" pitchFamily="18" charset="0"/>
              </a:rPr>
              <a:t>...</a:t>
            </a:r>
          </a:p>
        </p:txBody>
      </p:sp>
      <p:grpSp>
        <p:nvGrpSpPr>
          <p:cNvPr id="919" name="Google Shape;919;p66"/>
          <p:cNvGrpSpPr/>
          <p:nvPr/>
        </p:nvGrpSpPr>
        <p:grpSpPr>
          <a:xfrm>
            <a:off x="3440247" y="1676900"/>
            <a:ext cx="582707" cy="586117"/>
            <a:chOff x="3440247" y="1295900"/>
            <a:chExt cx="582707" cy="586117"/>
          </a:xfrm>
        </p:grpSpPr>
        <p:sp>
          <p:nvSpPr>
            <p:cNvPr id="920" name="Google Shape;920;p66"/>
            <p:cNvSpPr/>
            <p:nvPr/>
          </p:nvSpPr>
          <p:spPr>
            <a:xfrm>
              <a:off x="3450253" y="1309317"/>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921" name="Google Shape;921;p66"/>
            <p:cNvSpPr/>
            <p:nvPr/>
          </p:nvSpPr>
          <p:spPr>
            <a:xfrm>
              <a:off x="3440247" y="1295900"/>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tx1"/>
                </a:solidFill>
              </a:endParaRPr>
            </a:p>
          </p:txBody>
        </p:sp>
        <p:sp>
          <p:nvSpPr>
            <p:cNvPr id="922" name="Google Shape;922;p66"/>
            <p:cNvSpPr/>
            <p:nvPr/>
          </p:nvSpPr>
          <p:spPr>
            <a:xfrm>
              <a:off x="3520500" y="1428500"/>
              <a:ext cx="388200" cy="283500"/>
            </a:xfrm>
            <a:custGeom>
              <a:avLst/>
              <a:gdLst/>
              <a:ahLst/>
              <a:cxnLst/>
              <a:rect l="l" t="t" r="r" b="b"/>
              <a:pathLst>
                <a:path w="120000" h="120000" extrusionOk="0">
                  <a:moveTo>
                    <a:pt x="109073" y="0"/>
                  </a:moveTo>
                  <a:lnTo>
                    <a:pt x="10829" y="0"/>
                  </a:lnTo>
                  <a:cubicBezTo>
                    <a:pt x="4834" y="0"/>
                    <a:pt x="0" y="6769"/>
                    <a:pt x="0" y="15000"/>
                  </a:cubicBezTo>
                  <a:lnTo>
                    <a:pt x="0" y="105000"/>
                  </a:lnTo>
                  <a:cubicBezTo>
                    <a:pt x="0" y="113230"/>
                    <a:pt x="4834" y="120000"/>
                    <a:pt x="10829" y="120000"/>
                  </a:cubicBezTo>
                  <a:lnTo>
                    <a:pt x="109073" y="120000"/>
                  </a:lnTo>
                  <a:cubicBezTo>
                    <a:pt x="115165" y="120000"/>
                    <a:pt x="120000" y="113230"/>
                    <a:pt x="120000" y="105000"/>
                  </a:cubicBezTo>
                  <a:lnTo>
                    <a:pt x="120000" y="15000"/>
                  </a:lnTo>
                  <a:cubicBezTo>
                    <a:pt x="120000" y="6769"/>
                    <a:pt x="115165" y="0"/>
                    <a:pt x="109073" y="0"/>
                  </a:cubicBezTo>
                  <a:close/>
                  <a:moveTo>
                    <a:pt x="10829" y="7566"/>
                  </a:moveTo>
                  <a:lnTo>
                    <a:pt x="109073" y="7566"/>
                  </a:lnTo>
                  <a:cubicBezTo>
                    <a:pt x="109653" y="7566"/>
                    <a:pt x="110523" y="7566"/>
                    <a:pt x="111007" y="7964"/>
                  </a:cubicBezTo>
                  <a:lnTo>
                    <a:pt x="63819" y="72743"/>
                  </a:lnTo>
                  <a:cubicBezTo>
                    <a:pt x="62755" y="74203"/>
                    <a:pt x="61595" y="75000"/>
                    <a:pt x="59951" y="75000"/>
                  </a:cubicBezTo>
                  <a:cubicBezTo>
                    <a:pt x="58597" y="75000"/>
                    <a:pt x="57244" y="74203"/>
                    <a:pt x="56180" y="72743"/>
                  </a:cubicBezTo>
                  <a:lnTo>
                    <a:pt x="8992" y="7964"/>
                  </a:lnTo>
                  <a:cubicBezTo>
                    <a:pt x="9476" y="7566"/>
                    <a:pt x="10346" y="7566"/>
                    <a:pt x="10829" y="7566"/>
                  </a:cubicBezTo>
                  <a:close/>
                  <a:moveTo>
                    <a:pt x="5414" y="105000"/>
                  </a:moveTo>
                  <a:lnTo>
                    <a:pt x="5414" y="15000"/>
                  </a:lnTo>
                  <a:lnTo>
                    <a:pt x="5414" y="13938"/>
                  </a:lnTo>
                  <a:lnTo>
                    <a:pt x="38968" y="60000"/>
                  </a:lnTo>
                  <a:lnTo>
                    <a:pt x="5414" y="106061"/>
                  </a:lnTo>
                  <a:lnTo>
                    <a:pt x="5414" y="105000"/>
                  </a:lnTo>
                  <a:close/>
                  <a:moveTo>
                    <a:pt x="109073" y="112433"/>
                  </a:moveTo>
                  <a:lnTo>
                    <a:pt x="10829" y="112433"/>
                  </a:lnTo>
                  <a:cubicBezTo>
                    <a:pt x="10346" y="112433"/>
                    <a:pt x="9476" y="112433"/>
                    <a:pt x="8992" y="112035"/>
                  </a:cubicBezTo>
                  <a:lnTo>
                    <a:pt x="43029" y="65309"/>
                  </a:lnTo>
                  <a:lnTo>
                    <a:pt x="52312" y="77920"/>
                  </a:lnTo>
                  <a:cubicBezTo>
                    <a:pt x="54536" y="80973"/>
                    <a:pt x="57244" y="82168"/>
                    <a:pt x="59951" y="82168"/>
                  </a:cubicBezTo>
                  <a:cubicBezTo>
                    <a:pt x="62755" y="82168"/>
                    <a:pt x="65463" y="80575"/>
                    <a:pt x="67590" y="77920"/>
                  </a:cubicBezTo>
                  <a:lnTo>
                    <a:pt x="76873" y="65309"/>
                  </a:lnTo>
                  <a:lnTo>
                    <a:pt x="111007" y="112035"/>
                  </a:lnTo>
                  <a:cubicBezTo>
                    <a:pt x="110523" y="112433"/>
                    <a:pt x="109653" y="112433"/>
                    <a:pt x="109073" y="112433"/>
                  </a:cubicBezTo>
                  <a:close/>
                  <a:moveTo>
                    <a:pt x="114585" y="105000"/>
                  </a:moveTo>
                  <a:lnTo>
                    <a:pt x="114585" y="106061"/>
                  </a:lnTo>
                  <a:lnTo>
                    <a:pt x="81031" y="60000"/>
                  </a:lnTo>
                  <a:lnTo>
                    <a:pt x="114585" y="13938"/>
                  </a:lnTo>
                  <a:lnTo>
                    <a:pt x="114585" y="15000"/>
                  </a:lnTo>
                  <a:lnTo>
                    <a:pt x="114585" y="105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tx1"/>
                </a:solidFill>
                <a:latin typeface="Calibri"/>
                <a:ea typeface="Calibri"/>
                <a:cs typeface="Calibri"/>
                <a:sym typeface="Calibri"/>
              </a:endParaRPr>
            </a:p>
          </p:txBody>
        </p:sp>
      </p:grpSp>
      <p:grpSp>
        <p:nvGrpSpPr>
          <p:cNvPr id="923" name="Google Shape;923;p66"/>
          <p:cNvGrpSpPr/>
          <p:nvPr/>
        </p:nvGrpSpPr>
        <p:grpSpPr>
          <a:xfrm>
            <a:off x="3445247" y="2516913"/>
            <a:ext cx="582707" cy="579405"/>
            <a:chOff x="3445247" y="2135913"/>
            <a:chExt cx="582707" cy="579405"/>
          </a:xfrm>
        </p:grpSpPr>
        <p:sp>
          <p:nvSpPr>
            <p:cNvPr id="924" name="Google Shape;924;p66"/>
            <p:cNvSpPr/>
            <p:nvPr/>
          </p:nvSpPr>
          <p:spPr>
            <a:xfrm>
              <a:off x="3455253" y="2142617"/>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925" name="Google Shape;925;p66"/>
            <p:cNvSpPr/>
            <p:nvPr/>
          </p:nvSpPr>
          <p:spPr>
            <a:xfrm>
              <a:off x="3445247" y="2135913"/>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tx1"/>
                </a:solidFill>
              </a:endParaRPr>
            </a:p>
          </p:txBody>
        </p:sp>
        <p:sp>
          <p:nvSpPr>
            <p:cNvPr id="926" name="Google Shape;926;p66"/>
            <p:cNvSpPr/>
            <p:nvPr/>
          </p:nvSpPr>
          <p:spPr>
            <a:xfrm>
              <a:off x="3539276" y="2198574"/>
              <a:ext cx="359100" cy="442800"/>
            </a:xfrm>
            <a:custGeom>
              <a:avLst/>
              <a:gdLst/>
              <a:ahLst/>
              <a:cxnLst/>
              <a:rect l="l" t="t" r="r" b="b"/>
              <a:pathLst>
                <a:path w="120000" h="120000" extrusionOk="0">
                  <a:moveTo>
                    <a:pt x="60000" y="65507"/>
                  </a:moveTo>
                  <a:cubicBezTo>
                    <a:pt x="43346" y="65507"/>
                    <a:pt x="40039" y="73623"/>
                    <a:pt x="40039" y="81835"/>
                  </a:cubicBezTo>
                  <a:cubicBezTo>
                    <a:pt x="40039" y="90048"/>
                    <a:pt x="43346" y="109082"/>
                    <a:pt x="46771" y="114589"/>
                  </a:cubicBezTo>
                  <a:cubicBezTo>
                    <a:pt x="50078" y="120000"/>
                    <a:pt x="53385" y="120000"/>
                    <a:pt x="53385" y="120000"/>
                  </a:cubicBezTo>
                  <a:lnTo>
                    <a:pt x="66732" y="120000"/>
                  </a:lnTo>
                  <a:cubicBezTo>
                    <a:pt x="66732" y="120000"/>
                    <a:pt x="70039" y="120000"/>
                    <a:pt x="73346" y="114589"/>
                  </a:cubicBezTo>
                  <a:cubicBezTo>
                    <a:pt x="76771" y="109082"/>
                    <a:pt x="80078" y="90048"/>
                    <a:pt x="80078" y="81835"/>
                  </a:cubicBezTo>
                  <a:cubicBezTo>
                    <a:pt x="80078" y="73623"/>
                    <a:pt x="76771" y="65507"/>
                    <a:pt x="60000" y="65507"/>
                  </a:cubicBezTo>
                  <a:close/>
                  <a:moveTo>
                    <a:pt x="67440" y="112077"/>
                  </a:moveTo>
                  <a:cubicBezTo>
                    <a:pt x="66377" y="113429"/>
                    <a:pt x="65669" y="114299"/>
                    <a:pt x="65433" y="114589"/>
                  </a:cubicBezTo>
                  <a:lnTo>
                    <a:pt x="54685" y="114589"/>
                  </a:lnTo>
                  <a:cubicBezTo>
                    <a:pt x="54330" y="114299"/>
                    <a:pt x="53740" y="113429"/>
                    <a:pt x="52677" y="112077"/>
                  </a:cubicBezTo>
                  <a:cubicBezTo>
                    <a:pt x="50433" y="108019"/>
                    <a:pt x="46771" y="90338"/>
                    <a:pt x="46771" y="81835"/>
                  </a:cubicBezTo>
                  <a:cubicBezTo>
                    <a:pt x="46771" y="73623"/>
                    <a:pt x="50078" y="70917"/>
                    <a:pt x="60000" y="70917"/>
                  </a:cubicBezTo>
                  <a:cubicBezTo>
                    <a:pt x="70039" y="70917"/>
                    <a:pt x="73346" y="73623"/>
                    <a:pt x="73346" y="81835"/>
                  </a:cubicBezTo>
                  <a:cubicBezTo>
                    <a:pt x="73346" y="90338"/>
                    <a:pt x="69685" y="108019"/>
                    <a:pt x="67440" y="112077"/>
                  </a:cubicBezTo>
                  <a:close/>
                  <a:moveTo>
                    <a:pt x="60000" y="0"/>
                  </a:moveTo>
                  <a:cubicBezTo>
                    <a:pt x="27047" y="0"/>
                    <a:pt x="0" y="22125"/>
                    <a:pt x="0" y="49082"/>
                  </a:cubicBezTo>
                  <a:cubicBezTo>
                    <a:pt x="0" y="68792"/>
                    <a:pt x="14055" y="85700"/>
                    <a:pt x="34370" y="93526"/>
                  </a:cubicBezTo>
                  <a:cubicBezTo>
                    <a:pt x="34015" y="91400"/>
                    <a:pt x="33661" y="89178"/>
                    <a:pt x="33661" y="87053"/>
                  </a:cubicBezTo>
                  <a:cubicBezTo>
                    <a:pt x="17716" y="79420"/>
                    <a:pt x="6732" y="65507"/>
                    <a:pt x="6732" y="49082"/>
                  </a:cubicBezTo>
                  <a:cubicBezTo>
                    <a:pt x="6732" y="25120"/>
                    <a:pt x="30708" y="5507"/>
                    <a:pt x="60000" y="5507"/>
                  </a:cubicBezTo>
                  <a:cubicBezTo>
                    <a:pt x="89409" y="5507"/>
                    <a:pt x="113385" y="25120"/>
                    <a:pt x="113385" y="49082"/>
                  </a:cubicBezTo>
                  <a:cubicBezTo>
                    <a:pt x="113385" y="65217"/>
                    <a:pt x="102401" y="79420"/>
                    <a:pt x="86338" y="87053"/>
                  </a:cubicBezTo>
                  <a:cubicBezTo>
                    <a:pt x="86338" y="88888"/>
                    <a:pt x="86102" y="91111"/>
                    <a:pt x="85748" y="93526"/>
                  </a:cubicBezTo>
                  <a:cubicBezTo>
                    <a:pt x="106062" y="85700"/>
                    <a:pt x="120000" y="68792"/>
                    <a:pt x="120000" y="49371"/>
                  </a:cubicBezTo>
                  <a:cubicBezTo>
                    <a:pt x="120000" y="22125"/>
                    <a:pt x="93070" y="0"/>
                    <a:pt x="60000" y="0"/>
                  </a:cubicBezTo>
                  <a:close/>
                  <a:moveTo>
                    <a:pt x="96732" y="49082"/>
                  </a:moveTo>
                  <a:cubicBezTo>
                    <a:pt x="96732" y="32463"/>
                    <a:pt x="80433" y="19130"/>
                    <a:pt x="60000" y="19130"/>
                  </a:cubicBezTo>
                  <a:cubicBezTo>
                    <a:pt x="39685" y="19130"/>
                    <a:pt x="23385" y="32463"/>
                    <a:pt x="23385" y="49082"/>
                  </a:cubicBezTo>
                  <a:cubicBezTo>
                    <a:pt x="23385" y="58164"/>
                    <a:pt x="28110" y="65990"/>
                    <a:pt x="35669" y="71497"/>
                  </a:cubicBezTo>
                  <a:cubicBezTo>
                    <a:pt x="36732" y="69565"/>
                    <a:pt x="37677" y="68212"/>
                    <a:pt x="39094" y="66570"/>
                  </a:cubicBezTo>
                  <a:cubicBezTo>
                    <a:pt x="33425" y="62222"/>
                    <a:pt x="30000" y="55942"/>
                    <a:pt x="30000" y="49082"/>
                  </a:cubicBezTo>
                  <a:cubicBezTo>
                    <a:pt x="30000" y="35458"/>
                    <a:pt x="43346" y="24541"/>
                    <a:pt x="60000" y="24541"/>
                  </a:cubicBezTo>
                  <a:cubicBezTo>
                    <a:pt x="76771" y="24541"/>
                    <a:pt x="90000" y="35458"/>
                    <a:pt x="90000" y="49082"/>
                  </a:cubicBezTo>
                  <a:cubicBezTo>
                    <a:pt x="90000" y="56231"/>
                    <a:pt x="86338" y="62512"/>
                    <a:pt x="80669" y="66859"/>
                  </a:cubicBezTo>
                  <a:cubicBezTo>
                    <a:pt x="82086" y="68212"/>
                    <a:pt x="83385" y="69855"/>
                    <a:pt x="84094" y="71497"/>
                  </a:cubicBezTo>
                  <a:cubicBezTo>
                    <a:pt x="91771" y="65990"/>
                    <a:pt x="96732" y="58164"/>
                    <a:pt x="96732" y="49082"/>
                  </a:cubicBezTo>
                  <a:close/>
                  <a:moveTo>
                    <a:pt x="73346" y="49082"/>
                  </a:moveTo>
                  <a:cubicBezTo>
                    <a:pt x="73346" y="43091"/>
                    <a:pt x="67440" y="38260"/>
                    <a:pt x="60000" y="38260"/>
                  </a:cubicBezTo>
                  <a:cubicBezTo>
                    <a:pt x="52677" y="38260"/>
                    <a:pt x="46771" y="43091"/>
                    <a:pt x="46771" y="49082"/>
                  </a:cubicBezTo>
                  <a:cubicBezTo>
                    <a:pt x="46771" y="55169"/>
                    <a:pt x="52677" y="60000"/>
                    <a:pt x="60000" y="60000"/>
                  </a:cubicBezTo>
                  <a:cubicBezTo>
                    <a:pt x="67440" y="60000"/>
                    <a:pt x="73346" y="55169"/>
                    <a:pt x="73346" y="49082"/>
                  </a:cubicBezTo>
                  <a:close/>
                  <a:moveTo>
                    <a:pt x="53385" y="49082"/>
                  </a:moveTo>
                  <a:cubicBezTo>
                    <a:pt x="53385" y="46086"/>
                    <a:pt x="56338" y="43671"/>
                    <a:pt x="60000" y="43671"/>
                  </a:cubicBezTo>
                  <a:cubicBezTo>
                    <a:pt x="63661" y="43671"/>
                    <a:pt x="66732" y="46086"/>
                    <a:pt x="66732" y="49082"/>
                  </a:cubicBezTo>
                  <a:cubicBezTo>
                    <a:pt x="66732" y="52077"/>
                    <a:pt x="63661" y="54589"/>
                    <a:pt x="60000" y="54589"/>
                  </a:cubicBezTo>
                  <a:cubicBezTo>
                    <a:pt x="56338" y="54589"/>
                    <a:pt x="53385" y="52077"/>
                    <a:pt x="53385" y="4908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tx1"/>
                </a:solidFill>
                <a:latin typeface="Calibri"/>
                <a:ea typeface="Calibri"/>
                <a:cs typeface="Calibri"/>
                <a:sym typeface="Calibri"/>
              </a:endParaRPr>
            </a:p>
          </p:txBody>
        </p:sp>
      </p:grpSp>
      <p:grpSp>
        <p:nvGrpSpPr>
          <p:cNvPr id="931" name="Google Shape;931;p66"/>
          <p:cNvGrpSpPr/>
          <p:nvPr/>
        </p:nvGrpSpPr>
        <p:grpSpPr>
          <a:xfrm>
            <a:off x="3450247" y="3356917"/>
            <a:ext cx="582707" cy="572700"/>
            <a:chOff x="3450247" y="2975917"/>
            <a:chExt cx="582707" cy="572700"/>
          </a:xfrm>
        </p:grpSpPr>
        <p:sp>
          <p:nvSpPr>
            <p:cNvPr id="932" name="Google Shape;932;p66"/>
            <p:cNvSpPr/>
            <p:nvPr/>
          </p:nvSpPr>
          <p:spPr>
            <a:xfrm>
              <a:off x="3460253" y="2975917"/>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933" name="Google Shape;933;p66"/>
            <p:cNvSpPr/>
            <p:nvPr/>
          </p:nvSpPr>
          <p:spPr>
            <a:xfrm>
              <a:off x="3450247" y="2975925"/>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tx1"/>
                </a:solidFill>
              </a:endParaRPr>
            </a:p>
          </p:txBody>
        </p:sp>
        <p:sp>
          <p:nvSpPr>
            <p:cNvPr id="934" name="Google Shape;934;p66"/>
            <p:cNvSpPr/>
            <p:nvPr/>
          </p:nvSpPr>
          <p:spPr>
            <a:xfrm>
              <a:off x="3560000" y="3070720"/>
              <a:ext cx="319200" cy="393600"/>
            </a:xfrm>
            <a:custGeom>
              <a:avLst/>
              <a:gdLst/>
              <a:ahLst/>
              <a:cxnLst/>
              <a:rect l="l" t="t" r="r" b="b"/>
              <a:pathLst>
                <a:path w="120000" h="120000" extrusionOk="0">
                  <a:moveTo>
                    <a:pt x="120000" y="16425"/>
                  </a:moveTo>
                  <a:cubicBezTo>
                    <a:pt x="120000" y="7439"/>
                    <a:pt x="92952" y="0"/>
                    <a:pt x="60000" y="0"/>
                  </a:cubicBezTo>
                  <a:cubicBezTo>
                    <a:pt x="26929" y="0"/>
                    <a:pt x="0" y="7439"/>
                    <a:pt x="0" y="16425"/>
                  </a:cubicBezTo>
                  <a:lnTo>
                    <a:pt x="0" y="38260"/>
                  </a:lnTo>
                  <a:cubicBezTo>
                    <a:pt x="0" y="40096"/>
                    <a:pt x="1299" y="42028"/>
                    <a:pt x="3307" y="43671"/>
                  </a:cubicBezTo>
                  <a:cubicBezTo>
                    <a:pt x="944" y="45314"/>
                    <a:pt x="0" y="47246"/>
                    <a:pt x="0" y="49082"/>
                  </a:cubicBezTo>
                  <a:lnTo>
                    <a:pt x="0" y="70917"/>
                  </a:lnTo>
                  <a:cubicBezTo>
                    <a:pt x="0" y="72850"/>
                    <a:pt x="1299" y="74782"/>
                    <a:pt x="3307" y="76425"/>
                  </a:cubicBezTo>
                  <a:cubicBezTo>
                    <a:pt x="944" y="78067"/>
                    <a:pt x="0" y="79903"/>
                    <a:pt x="0" y="81835"/>
                  </a:cubicBezTo>
                  <a:lnTo>
                    <a:pt x="0" y="103671"/>
                  </a:lnTo>
                  <a:cubicBezTo>
                    <a:pt x="0" y="112657"/>
                    <a:pt x="26929" y="120000"/>
                    <a:pt x="60000" y="120000"/>
                  </a:cubicBezTo>
                  <a:cubicBezTo>
                    <a:pt x="92952" y="120000"/>
                    <a:pt x="120000" y="112657"/>
                    <a:pt x="120000" y="103671"/>
                  </a:cubicBezTo>
                  <a:lnTo>
                    <a:pt x="120000" y="81835"/>
                  </a:lnTo>
                  <a:cubicBezTo>
                    <a:pt x="120000" y="79903"/>
                    <a:pt x="118582" y="78067"/>
                    <a:pt x="116692" y="76425"/>
                  </a:cubicBezTo>
                  <a:cubicBezTo>
                    <a:pt x="118937" y="74782"/>
                    <a:pt x="120000" y="72850"/>
                    <a:pt x="120000" y="70917"/>
                  </a:cubicBezTo>
                  <a:lnTo>
                    <a:pt x="120000" y="49082"/>
                  </a:lnTo>
                  <a:cubicBezTo>
                    <a:pt x="120000" y="47246"/>
                    <a:pt x="118582" y="45314"/>
                    <a:pt x="116692" y="43671"/>
                  </a:cubicBezTo>
                  <a:cubicBezTo>
                    <a:pt x="118937" y="42028"/>
                    <a:pt x="120000" y="40096"/>
                    <a:pt x="120000" y="38260"/>
                  </a:cubicBezTo>
                  <a:lnTo>
                    <a:pt x="120000" y="16425"/>
                  </a:lnTo>
                  <a:close/>
                  <a:moveTo>
                    <a:pt x="113267" y="103671"/>
                  </a:moveTo>
                  <a:cubicBezTo>
                    <a:pt x="113267" y="109661"/>
                    <a:pt x="89291" y="114589"/>
                    <a:pt x="60000" y="114589"/>
                  </a:cubicBezTo>
                  <a:cubicBezTo>
                    <a:pt x="30590" y="114589"/>
                    <a:pt x="6614" y="109661"/>
                    <a:pt x="6614" y="103671"/>
                  </a:cubicBezTo>
                  <a:lnTo>
                    <a:pt x="6614" y="89178"/>
                  </a:lnTo>
                  <a:cubicBezTo>
                    <a:pt x="16653" y="94396"/>
                    <a:pt x="36614" y="98164"/>
                    <a:pt x="60000" y="98164"/>
                  </a:cubicBezTo>
                  <a:cubicBezTo>
                    <a:pt x="83267" y="98164"/>
                    <a:pt x="103346" y="94685"/>
                    <a:pt x="113267" y="89178"/>
                  </a:cubicBezTo>
                  <a:lnTo>
                    <a:pt x="113267" y="103671"/>
                  </a:lnTo>
                  <a:close/>
                  <a:moveTo>
                    <a:pt x="60000" y="92753"/>
                  </a:moveTo>
                  <a:cubicBezTo>
                    <a:pt x="30590" y="92753"/>
                    <a:pt x="6614" y="87826"/>
                    <a:pt x="6614" y="81835"/>
                  </a:cubicBezTo>
                  <a:cubicBezTo>
                    <a:pt x="6614" y="81062"/>
                    <a:pt x="7322" y="79903"/>
                    <a:pt x="8267" y="79130"/>
                  </a:cubicBezTo>
                  <a:cubicBezTo>
                    <a:pt x="18661" y="84057"/>
                    <a:pt x="38031" y="87342"/>
                    <a:pt x="60000" y="87342"/>
                  </a:cubicBezTo>
                  <a:cubicBezTo>
                    <a:pt x="81968" y="87342"/>
                    <a:pt x="101338" y="84057"/>
                    <a:pt x="111614" y="79130"/>
                  </a:cubicBezTo>
                  <a:cubicBezTo>
                    <a:pt x="112677" y="79903"/>
                    <a:pt x="113267" y="80772"/>
                    <a:pt x="113267" y="81835"/>
                  </a:cubicBezTo>
                  <a:cubicBezTo>
                    <a:pt x="113267" y="87826"/>
                    <a:pt x="89291" y="92753"/>
                    <a:pt x="60000" y="92753"/>
                  </a:cubicBezTo>
                  <a:close/>
                  <a:moveTo>
                    <a:pt x="113267" y="70917"/>
                  </a:moveTo>
                  <a:cubicBezTo>
                    <a:pt x="113267" y="76908"/>
                    <a:pt x="89291" y="81835"/>
                    <a:pt x="60000" y="81835"/>
                  </a:cubicBezTo>
                  <a:cubicBezTo>
                    <a:pt x="30590" y="81835"/>
                    <a:pt x="6614" y="76908"/>
                    <a:pt x="6614" y="70917"/>
                  </a:cubicBezTo>
                  <a:lnTo>
                    <a:pt x="6614" y="56521"/>
                  </a:lnTo>
                  <a:cubicBezTo>
                    <a:pt x="16653" y="61642"/>
                    <a:pt x="36614" y="65507"/>
                    <a:pt x="60000" y="65507"/>
                  </a:cubicBezTo>
                  <a:cubicBezTo>
                    <a:pt x="83267" y="65507"/>
                    <a:pt x="103346" y="61932"/>
                    <a:pt x="113267" y="56521"/>
                  </a:cubicBezTo>
                  <a:lnTo>
                    <a:pt x="113267" y="70917"/>
                  </a:lnTo>
                  <a:close/>
                  <a:moveTo>
                    <a:pt x="60000" y="60000"/>
                  </a:moveTo>
                  <a:cubicBezTo>
                    <a:pt x="30590" y="60000"/>
                    <a:pt x="6614" y="55169"/>
                    <a:pt x="6614" y="49082"/>
                  </a:cubicBezTo>
                  <a:cubicBezTo>
                    <a:pt x="6614" y="48309"/>
                    <a:pt x="7322" y="47246"/>
                    <a:pt x="8267" y="46376"/>
                  </a:cubicBezTo>
                  <a:cubicBezTo>
                    <a:pt x="18661" y="51304"/>
                    <a:pt x="38031" y="54589"/>
                    <a:pt x="60000" y="54589"/>
                  </a:cubicBezTo>
                  <a:cubicBezTo>
                    <a:pt x="81968" y="54589"/>
                    <a:pt x="101338" y="51304"/>
                    <a:pt x="111614" y="46376"/>
                  </a:cubicBezTo>
                  <a:cubicBezTo>
                    <a:pt x="112677" y="47246"/>
                    <a:pt x="113267" y="48019"/>
                    <a:pt x="113267" y="49082"/>
                  </a:cubicBezTo>
                  <a:cubicBezTo>
                    <a:pt x="113267" y="55169"/>
                    <a:pt x="89291" y="60000"/>
                    <a:pt x="60000" y="60000"/>
                  </a:cubicBezTo>
                  <a:close/>
                  <a:moveTo>
                    <a:pt x="113267" y="38260"/>
                  </a:moveTo>
                  <a:cubicBezTo>
                    <a:pt x="113267" y="44251"/>
                    <a:pt x="89291" y="49082"/>
                    <a:pt x="60000" y="49082"/>
                  </a:cubicBezTo>
                  <a:cubicBezTo>
                    <a:pt x="30590" y="49082"/>
                    <a:pt x="6614" y="44251"/>
                    <a:pt x="6614" y="38260"/>
                  </a:cubicBezTo>
                  <a:lnTo>
                    <a:pt x="6614" y="23768"/>
                  </a:lnTo>
                  <a:cubicBezTo>
                    <a:pt x="16653" y="28985"/>
                    <a:pt x="36614" y="32753"/>
                    <a:pt x="60000" y="32753"/>
                  </a:cubicBezTo>
                  <a:cubicBezTo>
                    <a:pt x="83267" y="32753"/>
                    <a:pt x="103346" y="29178"/>
                    <a:pt x="113267" y="23768"/>
                  </a:cubicBezTo>
                  <a:lnTo>
                    <a:pt x="113267" y="38260"/>
                  </a:lnTo>
                  <a:close/>
                  <a:moveTo>
                    <a:pt x="60000" y="27342"/>
                  </a:moveTo>
                  <a:cubicBezTo>
                    <a:pt x="30590" y="27342"/>
                    <a:pt x="6614" y="22415"/>
                    <a:pt x="6614" y="16425"/>
                  </a:cubicBezTo>
                  <a:cubicBezTo>
                    <a:pt x="6614" y="10434"/>
                    <a:pt x="30590" y="5507"/>
                    <a:pt x="60000" y="5507"/>
                  </a:cubicBezTo>
                  <a:cubicBezTo>
                    <a:pt x="89291" y="5507"/>
                    <a:pt x="113267" y="10434"/>
                    <a:pt x="113267" y="16425"/>
                  </a:cubicBezTo>
                  <a:cubicBezTo>
                    <a:pt x="113267" y="22415"/>
                    <a:pt x="89291" y="27342"/>
                    <a:pt x="60000" y="2734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tx1"/>
                </a:solidFill>
                <a:latin typeface="Calibri"/>
                <a:ea typeface="Calibri"/>
                <a:cs typeface="Calibri"/>
                <a:sym typeface="Calibri"/>
              </a:endParaRPr>
            </a:p>
          </p:txBody>
        </p:sp>
      </p:grpSp>
      <p:pic>
        <p:nvPicPr>
          <p:cNvPr id="935" name="Google Shape;935;p66" descr="work-iOS-03-mod.png"/>
          <p:cNvPicPr preferRelativeResize="0"/>
          <p:nvPr/>
        </p:nvPicPr>
        <p:blipFill>
          <a:blip r:embed="rId4">
            <a:alphaModFix/>
          </a:blip>
          <a:stretch>
            <a:fillRect/>
          </a:stretch>
        </p:blipFill>
        <p:spPr>
          <a:xfrm>
            <a:off x="1163400" y="1904975"/>
            <a:ext cx="1428750" cy="2508076"/>
          </a:xfrm>
          <a:prstGeom prst="rect">
            <a:avLst/>
          </a:prstGeom>
          <a:noFill/>
          <a:ln>
            <a:noFill/>
          </a:ln>
        </p:spPr>
      </p:pic>
      <p:pic>
        <p:nvPicPr>
          <p:cNvPr id="936" name="Google Shape;936;p66"/>
          <p:cNvPicPr preferRelativeResize="0"/>
          <p:nvPr/>
        </p:nvPicPr>
        <p:blipFill>
          <a:blip r:embed="rId5"/>
          <a:srcRect l="19459" r="19459"/>
          <a:stretch/>
        </p:blipFill>
        <p:spPr>
          <a:xfrm>
            <a:off x="1163399" y="2171812"/>
            <a:ext cx="1428751" cy="224123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a:spLocks noGrp="1"/>
          </p:cNvSpPr>
          <p:nvPr>
            <p:ph type="title"/>
          </p:nvPr>
        </p:nvSpPr>
        <p:spPr>
          <a:xfrm>
            <a:off x="539025" y="2148840"/>
            <a:ext cx="6054000" cy="1920240"/>
          </a:xfrm>
          <a:prstGeom prst="rect">
            <a:avLst/>
          </a:prstGeom>
        </p:spPr>
        <p:txBody>
          <a:bodyPr spcFirstLastPara="1" wrap="square" lIns="91425" tIns="91425" rIns="91425" bIns="91425" anchor="ctr" anchorCtr="0">
            <a:noAutofit/>
          </a:bodyPr>
          <a:lstStyle/>
          <a:p>
            <a:pPr marL="0" marR="0">
              <a:lnSpc>
                <a:spcPct val="107000"/>
              </a:lnSpc>
              <a:spcBef>
                <a:spcPts val="0"/>
              </a:spcBef>
              <a:spcAft>
                <a:spcPts val="800"/>
              </a:spcAft>
            </a:pPr>
            <a:r>
              <a:rPr lang="en-US" sz="3200" dirty="0">
                <a:ea typeface="Calibri" panose="020F0502020204030204" pitchFamily="34" charset="0"/>
                <a:cs typeface="Times New Roman" panose="02020603050405020304" pitchFamily="18" charset="0"/>
              </a:rPr>
              <a:t>3</a:t>
            </a:r>
            <a:r>
              <a:rPr lang="en-US" sz="3200" dirty="0">
                <a:effectLst/>
                <a:ea typeface="Calibri" panose="020F0502020204030204" pitchFamily="34" charset="0"/>
                <a:cs typeface="Times New Roman" panose="02020603050405020304" pitchFamily="18" charset="0"/>
              </a:rPr>
              <a:t>. </a:t>
            </a:r>
            <a:r>
              <a:rPr lang="en-US" sz="3200" dirty="0" err="1">
                <a:ea typeface="Calibri" panose="020F0502020204030204" pitchFamily="34" charset="0"/>
                <a:cs typeface="Times New Roman" panose="02020603050405020304" pitchFamily="18" charset="0"/>
              </a:rPr>
              <a:t>Chức</a:t>
            </a:r>
            <a:r>
              <a:rPr lang="en-US" sz="3200" dirty="0">
                <a:ea typeface="Calibri" panose="020F0502020204030204" pitchFamily="34" charset="0"/>
                <a:cs typeface="Times New Roman" panose="02020603050405020304" pitchFamily="18" charset="0"/>
              </a:rPr>
              <a:t> </a:t>
            </a:r>
            <a:r>
              <a:rPr lang="en-US" sz="3200" dirty="0" err="1">
                <a:ea typeface="Calibri" panose="020F0502020204030204" pitchFamily="34" charset="0"/>
                <a:cs typeface="Times New Roman" panose="02020603050405020304" pitchFamily="18" charset="0"/>
              </a:rPr>
              <a:t>năng</a:t>
            </a:r>
            <a:r>
              <a:rPr lang="en-US" sz="3200" dirty="0">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của</a:t>
            </a:r>
            <a:r>
              <a:rPr lang="en-US" sz="3200" dirty="0">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kinh</a:t>
            </a:r>
            <a:r>
              <a:rPr lang="en-US" sz="3200" dirty="0">
                <a:solidFill>
                  <a:srgbClr val="00B0F0"/>
                </a:solidFill>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tế</a:t>
            </a:r>
            <a:r>
              <a:rPr lang="en-US" sz="3200" dirty="0">
                <a:solidFill>
                  <a:srgbClr val="00B0F0"/>
                </a:solidFill>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chính</a:t>
            </a:r>
            <a:r>
              <a:rPr lang="en-US" sz="3200" dirty="0">
                <a:solidFill>
                  <a:srgbClr val="00B0F0"/>
                </a:solidFill>
                <a:effectLst/>
                <a:ea typeface="Calibri" panose="020F0502020204030204" pitchFamily="34" charset="0"/>
                <a:cs typeface="Times New Roman" panose="02020603050405020304" pitchFamily="18" charset="0"/>
              </a:rPr>
              <a:t> </a:t>
            </a:r>
            <a:r>
              <a:rPr lang="en-US" sz="3200" dirty="0" err="1">
                <a:solidFill>
                  <a:srgbClr val="00B0F0"/>
                </a:solidFill>
                <a:effectLst/>
                <a:ea typeface="Calibri" panose="020F0502020204030204" pitchFamily="34" charset="0"/>
                <a:cs typeface="Times New Roman" panose="02020603050405020304" pitchFamily="18" charset="0"/>
              </a:rPr>
              <a:t>trị</a:t>
            </a:r>
            <a:r>
              <a:rPr lang="en-US" sz="3200" dirty="0">
                <a:effectLst/>
                <a:ea typeface="Calibri" panose="020F0502020204030204" pitchFamily="34" charset="0"/>
                <a:cs typeface="Times New Roman" panose="02020603050405020304" pitchFamily="18" charset="0"/>
              </a:rPr>
              <a:t> </a:t>
            </a:r>
            <a:r>
              <a:rPr lang="en-US" sz="3200" dirty="0" err="1">
                <a:effectLst/>
                <a:ea typeface="Calibri" panose="020F0502020204030204" pitchFamily="34" charset="0"/>
                <a:cs typeface="Times New Roman" panose="02020603050405020304" pitchFamily="18" charset="0"/>
              </a:rPr>
              <a:t>Mác</a:t>
            </a:r>
            <a:r>
              <a:rPr lang="en-US" sz="3200" dirty="0">
                <a:effectLst/>
                <a:ea typeface="Calibri" panose="020F0502020204030204" pitchFamily="34" charset="0"/>
                <a:cs typeface="Times New Roman" panose="02020603050405020304" pitchFamily="18" charset="0"/>
              </a:rPr>
              <a:t> – </a:t>
            </a:r>
            <a:r>
              <a:rPr lang="en-US" sz="3200" dirty="0" err="1">
                <a:effectLst/>
                <a:ea typeface="Calibri" panose="020F0502020204030204" pitchFamily="34" charset="0"/>
                <a:cs typeface="Times New Roman" panose="02020603050405020304" pitchFamily="18" charset="0"/>
              </a:rPr>
              <a:t>Lênin</a:t>
            </a:r>
            <a:endParaRPr lang="en-US" sz="32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61526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3"/>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Instructions</a:t>
            </a:r>
            <a:endParaRPr dirty="0"/>
          </a:p>
        </p:txBody>
      </p:sp>
      <p:sp>
        <p:nvSpPr>
          <p:cNvPr id="302" name="Google Shape;302;p43"/>
          <p:cNvSpPr txBox="1"/>
          <p:nvPr/>
        </p:nvSpPr>
        <p:spPr>
          <a:xfrm>
            <a:off x="1019100" y="2181775"/>
            <a:ext cx="3292500" cy="570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2200" dirty="0">
                <a:solidFill>
                  <a:srgbClr val="595959"/>
                </a:solidFill>
                <a:latin typeface="Muli"/>
                <a:ea typeface="Muli"/>
                <a:cs typeface="Muli"/>
                <a:sym typeface="Muli"/>
              </a:rPr>
              <a:t>Outline</a:t>
            </a:r>
            <a:endParaRPr sz="2200" dirty="0">
              <a:solidFill>
                <a:srgbClr val="595959"/>
              </a:solidFill>
              <a:latin typeface="Muli"/>
              <a:ea typeface="Muli"/>
              <a:cs typeface="Muli"/>
              <a:sym typeface="Muli"/>
            </a:endParaRPr>
          </a:p>
        </p:txBody>
      </p:sp>
      <p:sp>
        <p:nvSpPr>
          <p:cNvPr id="304" name="Google Shape;304;p43"/>
          <p:cNvSpPr txBox="1"/>
          <p:nvPr/>
        </p:nvSpPr>
        <p:spPr>
          <a:xfrm>
            <a:off x="378000" y="1389013"/>
            <a:ext cx="8388000" cy="57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434343"/>
                </a:solidFill>
                <a:latin typeface="Muli"/>
                <a:ea typeface="Muli"/>
                <a:cs typeface="Muli"/>
                <a:sym typeface="Muli"/>
              </a:rPr>
              <a:t>N</a:t>
            </a:r>
            <a:r>
              <a:rPr lang="en" dirty="0">
                <a:solidFill>
                  <a:srgbClr val="434343"/>
                </a:solidFill>
                <a:latin typeface="Muli"/>
                <a:ea typeface="Muli"/>
                <a:cs typeface="Muli"/>
                <a:sym typeface="Muli"/>
              </a:rPr>
              <a:t>ội dung chương 1 cung cấp những tri thức cơ bản về sự ra đời và phát triển của môn học kinh tế chính trị Mác – Lênin; về đối tượng, phương pháp nghiên cứu và chức năng khoa học kinh tế chính trị Mác - Lênin</a:t>
            </a:r>
            <a:endParaRPr i="1" dirty="0">
              <a:solidFill>
                <a:srgbClr val="595959"/>
              </a:solidFill>
              <a:latin typeface="Muli"/>
              <a:ea typeface="Muli"/>
              <a:cs typeface="Muli"/>
              <a:sym typeface="Muli"/>
            </a:endParaRPr>
          </a:p>
        </p:txBody>
      </p:sp>
      <p:sp>
        <p:nvSpPr>
          <p:cNvPr id="305" name="Google Shape;305;p43"/>
          <p:cNvSpPr txBox="1"/>
          <p:nvPr/>
        </p:nvSpPr>
        <p:spPr>
          <a:xfrm>
            <a:off x="311700" y="2752674"/>
            <a:ext cx="7552140" cy="3168066"/>
          </a:xfrm>
          <a:prstGeom prst="rect">
            <a:avLst/>
          </a:prstGeom>
          <a:noFill/>
          <a:ln>
            <a:noFill/>
          </a:ln>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r>
              <a:rPr lang="en-US" sz="1800" dirty="0">
                <a:solidFill>
                  <a:srgbClr val="434343"/>
                </a:solidFill>
                <a:latin typeface="Muli"/>
                <a:ea typeface="Muli"/>
                <a:cs typeface="Muli"/>
                <a:sym typeface="Muli"/>
              </a:rPr>
              <a:t>KHÁI QUÁT SỰ HÌNH THÀNH VÀ PHÁT TRIỂN CỦA KINH TẾ CHÍNH TRỊ MÁC - LÊNIN</a:t>
            </a:r>
            <a:endParaRPr sz="1800" dirty="0">
              <a:solidFill>
                <a:srgbClr val="434343"/>
              </a:solidFill>
              <a:latin typeface="Muli"/>
              <a:ea typeface="Muli"/>
              <a:cs typeface="Muli"/>
              <a:sym typeface="Muli"/>
            </a:endParaRPr>
          </a:p>
          <a:p>
            <a:pPr marL="228600" lvl="0" indent="-228600" algn="l" rtl="0">
              <a:spcBef>
                <a:spcPts val="1600"/>
              </a:spcBef>
              <a:spcAft>
                <a:spcPts val="1600"/>
              </a:spcAft>
              <a:buFont typeface="+mj-lt"/>
              <a:buAutoNum type="arabicPeriod"/>
            </a:pPr>
            <a:r>
              <a:rPr lang="en-US" sz="1800" dirty="0">
                <a:solidFill>
                  <a:srgbClr val="595959"/>
                </a:solidFill>
                <a:latin typeface="Muli"/>
                <a:ea typeface="Muli"/>
                <a:cs typeface="Muli"/>
                <a:sym typeface="Muli"/>
              </a:rPr>
              <a:t>ĐỐI TƯỢNG, MỤC ĐÍCH VÀ PHƯƠNG PHÁP NGHIÊN CỨU CỦA KINH TẾ CHÍNH TRỊ MÁC – LÊNIN</a:t>
            </a:r>
          </a:p>
          <a:p>
            <a:pPr marL="228600" lvl="0" indent="-228600" algn="l" rtl="0">
              <a:spcBef>
                <a:spcPts val="1600"/>
              </a:spcBef>
              <a:spcAft>
                <a:spcPts val="1600"/>
              </a:spcAft>
              <a:buFont typeface="+mj-lt"/>
              <a:buAutoNum type="arabicPeriod"/>
            </a:pPr>
            <a:r>
              <a:rPr lang="en-US" sz="1800" dirty="0">
                <a:solidFill>
                  <a:srgbClr val="595959"/>
                </a:solidFill>
                <a:latin typeface="Muli"/>
                <a:ea typeface="Muli"/>
                <a:cs typeface="Muli"/>
                <a:sym typeface="Muli"/>
              </a:rPr>
              <a:t>CHỨC NĂNG CỦA KINH TẾ CHÍNH TRỊ MÁC - LÊNIN</a:t>
            </a:r>
          </a:p>
          <a:p>
            <a:pPr marL="228600" lvl="0" indent="-228600" algn="l" rtl="0">
              <a:spcBef>
                <a:spcPts val="1600"/>
              </a:spcBef>
              <a:spcAft>
                <a:spcPts val="1600"/>
              </a:spcAft>
              <a:buAutoNum type="arabicPeriod"/>
            </a:pPr>
            <a:endParaRPr sz="1200" dirty="0">
              <a:solidFill>
                <a:srgbClr val="595959"/>
              </a:solidFill>
              <a:latin typeface="Muli"/>
              <a:ea typeface="Muli"/>
              <a:cs typeface="Muli"/>
              <a:sym typeface="Muli"/>
            </a:endParaRPr>
          </a:p>
        </p:txBody>
      </p:sp>
      <p:pic>
        <p:nvPicPr>
          <p:cNvPr id="306" name="Google Shape;306;p43"/>
          <p:cNvPicPr preferRelativeResize="0"/>
          <p:nvPr/>
        </p:nvPicPr>
        <p:blipFill>
          <a:blip r:embed="rId3">
            <a:alphaModFix/>
          </a:blip>
          <a:stretch>
            <a:fillRect/>
          </a:stretch>
        </p:blipFill>
        <p:spPr>
          <a:xfrm>
            <a:off x="634300" y="2181775"/>
            <a:ext cx="359092" cy="354648"/>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2"/>
          <p:cNvSpPr txBox="1">
            <a:spLocks noGrp="1"/>
          </p:cNvSpPr>
          <p:nvPr>
            <p:ph type="title"/>
          </p:nvPr>
        </p:nvSpPr>
        <p:spPr>
          <a:xfrm>
            <a:off x="370483" y="445025"/>
            <a:ext cx="642665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t>
            </a:r>
            <a:r>
              <a:rPr lang="en" dirty="0"/>
              <a:t>ác chứng năng chính của kinh tế chính trị Mác - Lênin</a:t>
            </a:r>
            <a:endParaRPr dirty="0"/>
          </a:p>
        </p:txBody>
      </p:sp>
      <p:grpSp>
        <p:nvGrpSpPr>
          <p:cNvPr id="449" name="Google Shape;449;p52"/>
          <p:cNvGrpSpPr/>
          <p:nvPr/>
        </p:nvGrpSpPr>
        <p:grpSpPr>
          <a:xfrm>
            <a:off x="695511" y="1941206"/>
            <a:ext cx="1412219" cy="1924434"/>
            <a:chOff x="673249" y="1939416"/>
            <a:chExt cx="1412219" cy="1924434"/>
          </a:xfrm>
        </p:grpSpPr>
        <p:sp>
          <p:nvSpPr>
            <p:cNvPr id="450" name="Google Shape;450;p52"/>
            <p:cNvSpPr/>
            <p:nvPr/>
          </p:nvSpPr>
          <p:spPr>
            <a:xfrm>
              <a:off x="673249" y="1939425"/>
              <a:ext cx="1320600" cy="13206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51" name="Google Shape;451;p52"/>
            <p:cNvSpPr/>
            <p:nvPr/>
          </p:nvSpPr>
          <p:spPr>
            <a:xfrm>
              <a:off x="682550" y="1939416"/>
              <a:ext cx="1261500" cy="1261500"/>
            </a:xfrm>
            <a:prstGeom prst="ellipse">
              <a:avLst/>
            </a:prstGeom>
            <a:solidFill>
              <a:srgbClr val="547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52" name="Google Shape;452;p52"/>
            <p:cNvSpPr/>
            <p:nvPr/>
          </p:nvSpPr>
          <p:spPr>
            <a:xfrm>
              <a:off x="956751" y="2213625"/>
              <a:ext cx="713100" cy="713100"/>
            </a:xfrm>
            <a:custGeom>
              <a:avLst/>
              <a:gdLst/>
              <a:ahLst/>
              <a:cxnLst/>
              <a:rect l="l" t="t" r="r" b="b"/>
              <a:pathLst>
                <a:path w="120000" h="120000" extrusionOk="0">
                  <a:moveTo>
                    <a:pt x="103658" y="35373"/>
                  </a:moveTo>
                  <a:lnTo>
                    <a:pt x="103658" y="8192"/>
                  </a:lnTo>
                  <a:cubicBezTo>
                    <a:pt x="103658" y="3566"/>
                    <a:pt x="100080" y="0"/>
                    <a:pt x="95439" y="0"/>
                  </a:cubicBezTo>
                  <a:cubicBezTo>
                    <a:pt x="90797" y="0"/>
                    <a:pt x="87316" y="3566"/>
                    <a:pt x="87316" y="8192"/>
                  </a:cubicBezTo>
                  <a:lnTo>
                    <a:pt x="87316" y="10409"/>
                  </a:lnTo>
                  <a:lnTo>
                    <a:pt x="45543" y="22939"/>
                  </a:lnTo>
                  <a:lnTo>
                    <a:pt x="5414" y="27277"/>
                  </a:lnTo>
                  <a:cubicBezTo>
                    <a:pt x="2417" y="27277"/>
                    <a:pt x="0" y="29686"/>
                    <a:pt x="0" y="32674"/>
                  </a:cubicBezTo>
                  <a:lnTo>
                    <a:pt x="0" y="70746"/>
                  </a:lnTo>
                  <a:cubicBezTo>
                    <a:pt x="0" y="73734"/>
                    <a:pt x="2417" y="76240"/>
                    <a:pt x="5414" y="76240"/>
                  </a:cubicBezTo>
                  <a:lnTo>
                    <a:pt x="23980" y="78361"/>
                  </a:lnTo>
                  <a:lnTo>
                    <a:pt x="32683" y="117783"/>
                  </a:lnTo>
                  <a:lnTo>
                    <a:pt x="32683" y="117783"/>
                  </a:lnTo>
                  <a:cubicBezTo>
                    <a:pt x="32973" y="118939"/>
                    <a:pt x="34037" y="120000"/>
                    <a:pt x="35390" y="120000"/>
                  </a:cubicBezTo>
                  <a:lnTo>
                    <a:pt x="57244" y="120000"/>
                  </a:lnTo>
                  <a:cubicBezTo>
                    <a:pt x="58887" y="120000"/>
                    <a:pt x="59951" y="118939"/>
                    <a:pt x="59951" y="117301"/>
                  </a:cubicBezTo>
                  <a:lnTo>
                    <a:pt x="59951" y="116722"/>
                  </a:lnTo>
                  <a:lnTo>
                    <a:pt x="59951" y="116722"/>
                  </a:lnTo>
                  <a:lnTo>
                    <a:pt x="52312" y="82987"/>
                  </a:lnTo>
                  <a:lnTo>
                    <a:pt x="87316" y="93301"/>
                  </a:lnTo>
                  <a:lnTo>
                    <a:pt x="87316" y="95518"/>
                  </a:lnTo>
                  <a:cubicBezTo>
                    <a:pt x="87316" y="100144"/>
                    <a:pt x="90797" y="103710"/>
                    <a:pt x="95439" y="103710"/>
                  </a:cubicBezTo>
                  <a:cubicBezTo>
                    <a:pt x="100080" y="103710"/>
                    <a:pt x="103658" y="100144"/>
                    <a:pt x="103658" y="95518"/>
                  </a:cubicBezTo>
                  <a:lnTo>
                    <a:pt x="103658" y="68337"/>
                  </a:lnTo>
                  <a:cubicBezTo>
                    <a:pt x="112651" y="68337"/>
                    <a:pt x="120000" y="61012"/>
                    <a:pt x="120000" y="51951"/>
                  </a:cubicBezTo>
                  <a:cubicBezTo>
                    <a:pt x="120000" y="42987"/>
                    <a:pt x="112651" y="35373"/>
                    <a:pt x="103658" y="35373"/>
                  </a:cubicBezTo>
                  <a:close/>
                  <a:moveTo>
                    <a:pt x="5414" y="70746"/>
                  </a:moveTo>
                  <a:lnTo>
                    <a:pt x="5414" y="59855"/>
                  </a:lnTo>
                  <a:lnTo>
                    <a:pt x="19049" y="59855"/>
                  </a:lnTo>
                  <a:cubicBezTo>
                    <a:pt x="20692" y="59855"/>
                    <a:pt x="21756" y="58795"/>
                    <a:pt x="21756" y="57156"/>
                  </a:cubicBezTo>
                  <a:cubicBezTo>
                    <a:pt x="21756" y="55518"/>
                    <a:pt x="20692" y="54457"/>
                    <a:pt x="19049" y="54457"/>
                  </a:cubicBezTo>
                  <a:lnTo>
                    <a:pt x="5414" y="54457"/>
                  </a:lnTo>
                  <a:lnTo>
                    <a:pt x="5414" y="48963"/>
                  </a:lnTo>
                  <a:lnTo>
                    <a:pt x="13634" y="48963"/>
                  </a:lnTo>
                  <a:cubicBezTo>
                    <a:pt x="15278" y="48963"/>
                    <a:pt x="16341" y="47903"/>
                    <a:pt x="16341" y="46265"/>
                  </a:cubicBezTo>
                  <a:cubicBezTo>
                    <a:pt x="16341" y="44626"/>
                    <a:pt x="15278" y="43566"/>
                    <a:pt x="13634" y="43566"/>
                  </a:cubicBezTo>
                  <a:lnTo>
                    <a:pt x="5414" y="43566"/>
                  </a:lnTo>
                  <a:lnTo>
                    <a:pt x="5414" y="32674"/>
                  </a:lnTo>
                  <a:lnTo>
                    <a:pt x="43609" y="28337"/>
                  </a:lnTo>
                  <a:lnTo>
                    <a:pt x="43609" y="74891"/>
                  </a:lnTo>
                  <a:lnTo>
                    <a:pt x="5414" y="70746"/>
                  </a:lnTo>
                  <a:close/>
                  <a:moveTo>
                    <a:pt x="35197" y="103421"/>
                  </a:moveTo>
                  <a:lnTo>
                    <a:pt x="29685" y="78939"/>
                  </a:lnTo>
                  <a:lnTo>
                    <a:pt x="45253" y="80578"/>
                  </a:lnTo>
                  <a:lnTo>
                    <a:pt x="46317" y="80867"/>
                  </a:lnTo>
                  <a:lnTo>
                    <a:pt x="51248" y="103421"/>
                  </a:lnTo>
                  <a:lnTo>
                    <a:pt x="35197" y="103421"/>
                  </a:lnTo>
                  <a:close/>
                  <a:moveTo>
                    <a:pt x="52602" y="108819"/>
                  </a:moveTo>
                  <a:lnTo>
                    <a:pt x="53763" y="114313"/>
                  </a:lnTo>
                  <a:lnTo>
                    <a:pt x="37324" y="114313"/>
                  </a:lnTo>
                  <a:lnTo>
                    <a:pt x="36261" y="108819"/>
                  </a:lnTo>
                  <a:lnTo>
                    <a:pt x="52602" y="108819"/>
                  </a:lnTo>
                  <a:close/>
                  <a:moveTo>
                    <a:pt x="87316" y="87325"/>
                  </a:moveTo>
                  <a:lnTo>
                    <a:pt x="49121" y="75951"/>
                  </a:lnTo>
                  <a:lnTo>
                    <a:pt x="49121" y="27277"/>
                  </a:lnTo>
                  <a:lnTo>
                    <a:pt x="87316" y="15807"/>
                  </a:lnTo>
                  <a:lnTo>
                    <a:pt x="87316" y="87325"/>
                  </a:lnTo>
                  <a:close/>
                  <a:moveTo>
                    <a:pt x="98243" y="95228"/>
                  </a:moveTo>
                  <a:cubicBezTo>
                    <a:pt x="98243" y="96867"/>
                    <a:pt x="97082" y="97927"/>
                    <a:pt x="95439" y="97927"/>
                  </a:cubicBezTo>
                  <a:cubicBezTo>
                    <a:pt x="93795" y="97927"/>
                    <a:pt x="92731" y="96867"/>
                    <a:pt x="92731" y="95228"/>
                  </a:cubicBezTo>
                  <a:lnTo>
                    <a:pt x="92731" y="8192"/>
                  </a:lnTo>
                  <a:cubicBezTo>
                    <a:pt x="92731" y="6554"/>
                    <a:pt x="93795" y="5493"/>
                    <a:pt x="95439" y="5493"/>
                  </a:cubicBezTo>
                  <a:cubicBezTo>
                    <a:pt x="97082" y="5493"/>
                    <a:pt x="98243" y="6554"/>
                    <a:pt x="98243" y="8192"/>
                  </a:cubicBezTo>
                  <a:lnTo>
                    <a:pt x="98243" y="95228"/>
                  </a:lnTo>
                  <a:close/>
                  <a:moveTo>
                    <a:pt x="103658" y="62650"/>
                  </a:moveTo>
                  <a:lnTo>
                    <a:pt x="103658" y="40867"/>
                  </a:lnTo>
                  <a:cubicBezTo>
                    <a:pt x="109653" y="40867"/>
                    <a:pt x="114585" y="45783"/>
                    <a:pt x="114585" y="51759"/>
                  </a:cubicBezTo>
                  <a:cubicBezTo>
                    <a:pt x="114585" y="57734"/>
                    <a:pt x="109653" y="62650"/>
                    <a:pt x="103658" y="6265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rgbClr val="000000"/>
                </a:solidFill>
                <a:latin typeface="Muli"/>
                <a:ea typeface="Muli"/>
                <a:cs typeface="Muli"/>
                <a:sym typeface="Muli"/>
              </a:endParaRPr>
            </a:p>
          </p:txBody>
        </p:sp>
        <p:sp>
          <p:nvSpPr>
            <p:cNvPr id="453" name="Google Shape;453;p52"/>
            <p:cNvSpPr/>
            <p:nvPr/>
          </p:nvSpPr>
          <p:spPr>
            <a:xfrm>
              <a:off x="701000" y="3538350"/>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54" name="Google Shape;454;p52"/>
            <p:cNvSpPr txBox="1"/>
            <p:nvPr/>
          </p:nvSpPr>
          <p:spPr>
            <a:xfrm>
              <a:off x="680418" y="3479241"/>
              <a:ext cx="1405050" cy="366600"/>
            </a:xfrm>
            <a:prstGeom prst="rect">
              <a:avLst/>
            </a:prstGeom>
            <a:noFill/>
            <a:ln>
              <a:noFill/>
            </a:ln>
          </p:spPr>
          <p:txBody>
            <a:bodyPr spcFirstLastPara="1" wrap="square" lIns="91425" tIns="91425" rIns="91425" bIns="91425" anchor="t" anchorCtr="0">
              <a:noAutofit/>
            </a:bodyPr>
            <a:lstStyle/>
            <a:p>
              <a:pPr algn="just">
                <a:lnSpc>
                  <a:spcPct val="120000"/>
                </a:lnSpc>
                <a:spcBef>
                  <a:spcPts val="600"/>
                </a:spcBef>
              </a:pPr>
              <a:r>
                <a:rPr lang="en-US" sz="900" b="1" dirty="0" err="1">
                  <a:solidFill>
                    <a:schemeClr val="bg1"/>
                  </a:solidFill>
                  <a:latin typeface="Muli"/>
                  <a:cs typeface="Times New Roman" panose="02020603050405020304" pitchFamily="18" charset="0"/>
                </a:rPr>
                <a:t>Chức</a:t>
              </a:r>
              <a:r>
                <a:rPr lang="en-US" sz="900" b="1" dirty="0">
                  <a:solidFill>
                    <a:schemeClr val="bg1"/>
                  </a:solidFill>
                  <a:latin typeface="Muli"/>
                  <a:cs typeface="Times New Roman" panose="02020603050405020304" pitchFamily="18" charset="0"/>
                </a:rPr>
                <a:t> </a:t>
              </a:r>
              <a:r>
                <a:rPr lang="en-US" sz="900" b="1" dirty="0" err="1">
                  <a:solidFill>
                    <a:schemeClr val="bg1"/>
                  </a:solidFill>
                  <a:latin typeface="Muli"/>
                  <a:cs typeface="Times New Roman" panose="02020603050405020304" pitchFamily="18" charset="0"/>
                </a:rPr>
                <a:t>năng</a:t>
              </a:r>
              <a:r>
                <a:rPr lang="en-US" sz="900" b="1" dirty="0">
                  <a:solidFill>
                    <a:schemeClr val="bg1"/>
                  </a:solidFill>
                  <a:latin typeface="Muli"/>
                  <a:cs typeface="Times New Roman" panose="02020603050405020304" pitchFamily="18" charset="0"/>
                </a:rPr>
                <a:t> </a:t>
              </a:r>
              <a:r>
                <a:rPr lang="en-US" sz="900" b="1" dirty="0" err="1">
                  <a:solidFill>
                    <a:schemeClr val="bg1"/>
                  </a:solidFill>
                  <a:latin typeface="Muli"/>
                  <a:cs typeface="Times New Roman" panose="02020603050405020304" pitchFamily="18" charset="0"/>
                </a:rPr>
                <a:t>nhận</a:t>
              </a:r>
              <a:r>
                <a:rPr lang="en-US" sz="900" b="1" dirty="0">
                  <a:solidFill>
                    <a:schemeClr val="bg1"/>
                  </a:solidFill>
                  <a:latin typeface="Muli"/>
                  <a:cs typeface="Times New Roman" panose="02020603050405020304" pitchFamily="18" charset="0"/>
                </a:rPr>
                <a:t> </a:t>
              </a:r>
              <a:r>
                <a:rPr lang="en-US" sz="900" b="1" dirty="0" err="1">
                  <a:solidFill>
                    <a:schemeClr val="bg1"/>
                  </a:solidFill>
                  <a:latin typeface="Muli"/>
                  <a:cs typeface="Times New Roman" panose="02020603050405020304" pitchFamily="18" charset="0"/>
                </a:rPr>
                <a:t>thức</a:t>
              </a:r>
              <a:endParaRPr lang="en-US" sz="900" b="1" dirty="0">
                <a:solidFill>
                  <a:schemeClr val="bg1"/>
                </a:solidFill>
                <a:latin typeface="Muli"/>
                <a:cs typeface="Times New Roman" panose="02020603050405020304" pitchFamily="18" charset="0"/>
              </a:endParaRPr>
            </a:p>
          </p:txBody>
        </p:sp>
      </p:grpSp>
      <p:grpSp>
        <p:nvGrpSpPr>
          <p:cNvPr id="456" name="Google Shape;456;p52"/>
          <p:cNvGrpSpPr/>
          <p:nvPr/>
        </p:nvGrpSpPr>
        <p:grpSpPr>
          <a:xfrm>
            <a:off x="2714549" y="1939416"/>
            <a:ext cx="1336351" cy="1959759"/>
            <a:chOff x="2333549" y="1939416"/>
            <a:chExt cx="1336351" cy="1959759"/>
          </a:xfrm>
        </p:grpSpPr>
        <p:sp>
          <p:nvSpPr>
            <p:cNvPr id="457" name="Google Shape;457;p52"/>
            <p:cNvSpPr/>
            <p:nvPr/>
          </p:nvSpPr>
          <p:spPr>
            <a:xfrm>
              <a:off x="2333549" y="1939425"/>
              <a:ext cx="1320600" cy="13206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58" name="Google Shape;458;p52"/>
            <p:cNvSpPr/>
            <p:nvPr/>
          </p:nvSpPr>
          <p:spPr>
            <a:xfrm>
              <a:off x="2342844" y="1939416"/>
              <a:ext cx="1261500" cy="1261500"/>
            </a:xfrm>
            <a:prstGeom prst="ellipse">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59" name="Google Shape;459;p52"/>
            <p:cNvSpPr/>
            <p:nvPr/>
          </p:nvSpPr>
          <p:spPr>
            <a:xfrm>
              <a:off x="2617044" y="2232366"/>
              <a:ext cx="713100" cy="675600"/>
            </a:xfrm>
            <a:custGeom>
              <a:avLst/>
              <a:gdLst/>
              <a:ahLst/>
              <a:cxnLst/>
              <a:rect l="l" t="t" r="r" b="b"/>
              <a:pathLst>
                <a:path w="120000" h="120000" extrusionOk="0">
                  <a:moveTo>
                    <a:pt x="30708" y="18236"/>
                  </a:moveTo>
                  <a:cubicBezTo>
                    <a:pt x="29102" y="17329"/>
                    <a:pt x="27496" y="17128"/>
                    <a:pt x="25889" y="17128"/>
                  </a:cubicBezTo>
                  <a:cubicBezTo>
                    <a:pt x="22393" y="17128"/>
                    <a:pt x="19275" y="18539"/>
                    <a:pt x="17385" y="21360"/>
                  </a:cubicBezTo>
                  <a:cubicBezTo>
                    <a:pt x="14740" y="25390"/>
                    <a:pt x="16251" y="30428"/>
                    <a:pt x="20787" y="32745"/>
                  </a:cubicBezTo>
                  <a:cubicBezTo>
                    <a:pt x="22677" y="33551"/>
                    <a:pt x="25133" y="34156"/>
                    <a:pt x="27779" y="34156"/>
                  </a:cubicBezTo>
                  <a:cubicBezTo>
                    <a:pt x="31275" y="34156"/>
                    <a:pt x="34960" y="33047"/>
                    <a:pt x="36566" y="30730"/>
                  </a:cubicBezTo>
                  <a:cubicBezTo>
                    <a:pt x="39212" y="26498"/>
                    <a:pt x="35527" y="20554"/>
                    <a:pt x="30708" y="18236"/>
                  </a:cubicBezTo>
                  <a:close/>
                  <a:moveTo>
                    <a:pt x="27779" y="28513"/>
                  </a:moveTo>
                  <a:cubicBezTo>
                    <a:pt x="26173" y="28513"/>
                    <a:pt x="24283" y="28211"/>
                    <a:pt x="23244" y="27607"/>
                  </a:cubicBezTo>
                  <a:cubicBezTo>
                    <a:pt x="22204" y="27002"/>
                    <a:pt x="21637" y="26498"/>
                    <a:pt x="21354" y="25894"/>
                  </a:cubicBezTo>
                  <a:cubicBezTo>
                    <a:pt x="21354" y="25591"/>
                    <a:pt x="21354" y="25390"/>
                    <a:pt x="21637" y="24785"/>
                  </a:cubicBezTo>
                  <a:cubicBezTo>
                    <a:pt x="22393" y="23677"/>
                    <a:pt x="24000" y="23073"/>
                    <a:pt x="25889" y="23073"/>
                  </a:cubicBezTo>
                  <a:cubicBezTo>
                    <a:pt x="26929" y="23073"/>
                    <a:pt x="27779" y="23375"/>
                    <a:pt x="28535" y="23677"/>
                  </a:cubicBezTo>
                  <a:cubicBezTo>
                    <a:pt x="30708" y="24785"/>
                    <a:pt x="32031" y="26801"/>
                    <a:pt x="32031" y="27607"/>
                  </a:cubicBezTo>
                  <a:cubicBezTo>
                    <a:pt x="31464" y="27607"/>
                    <a:pt x="30141" y="28513"/>
                    <a:pt x="27779" y="28513"/>
                  </a:cubicBezTo>
                  <a:close/>
                  <a:moveTo>
                    <a:pt x="27779" y="85340"/>
                  </a:moveTo>
                  <a:cubicBezTo>
                    <a:pt x="25322" y="85340"/>
                    <a:pt x="22960" y="85944"/>
                    <a:pt x="20787" y="86750"/>
                  </a:cubicBezTo>
                  <a:cubicBezTo>
                    <a:pt x="16062" y="89068"/>
                    <a:pt x="14456" y="94105"/>
                    <a:pt x="17385" y="98136"/>
                  </a:cubicBezTo>
                  <a:cubicBezTo>
                    <a:pt x="19275" y="100654"/>
                    <a:pt x="22393" y="102367"/>
                    <a:pt x="25889" y="102367"/>
                  </a:cubicBezTo>
                  <a:cubicBezTo>
                    <a:pt x="27496" y="102367"/>
                    <a:pt x="29385" y="102166"/>
                    <a:pt x="30708" y="101259"/>
                  </a:cubicBezTo>
                  <a:cubicBezTo>
                    <a:pt x="35527" y="98942"/>
                    <a:pt x="39212" y="92695"/>
                    <a:pt x="36283" y="88765"/>
                  </a:cubicBezTo>
                  <a:cubicBezTo>
                    <a:pt x="34960" y="86448"/>
                    <a:pt x="31275" y="85340"/>
                    <a:pt x="27779" y="85340"/>
                  </a:cubicBezTo>
                  <a:close/>
                  <a:moveTo>
                    <a:pt x="28535" y="96120"/>
                  </a:moveTo>
                  <a:cubicBezTo>
                    <a:pt x="27779" y="96423"/>
                    <a:pt x="26929" y="96725"/>
                    <a:pt x="25889" y="96725"/>
                  </a:cubicBezTo>
                  <a:cubicBezTo>
                    <a:pt x="24000" y="96725"/>
                    <a:pt x="22393" y="95818"/>
                    <a:pt x="21637" y="95012"/>
                  </a:cubicBezTo>
                  <a:cubicBezTo>
                    <a:pt x="21354" y="94408"/>
                    <a:pt x="21354" y="94105"/>
                    <a:pt x="21354" y="93904"/>
                  </a:cubicBezTo>
                  <a:cubicBezTo>
                    <a:pt x="21637" y="93299"/>
                    <a:pt x="22204" y="92493"/>
                    <a:pt x="23244" y="92191"/>
                  </a:cubicBezTo>
                  <a:cubicBezTo>
                    <a:pt x="24283" y="91586"/>
                    <a:pt x="26173" y="91284"/>
                    <a:pt x="27779" y="91284"/>
                  </a:cubicBezTo>
                  <a:cubicBezTo>
                    <a:pt x="30141" y="91284"/>
                    <a:pt x="31464" y="91889"/>
                    <a:pt x="32031" y="92493"/>
                  </a:cubicBezTo>
                  <a:cubicBezTo>
                    <a:pt x="32031" y="92997"/>
                    <a:pt x="30708" y="95314"/>
                    <a:pt x="28535" y="96120"/>
                  </a:cubicBezTo>
                  <a:close/>
                  <a:moveTo>
                    <a:pt x="120000" y="22770"/>
                  </a:moveTo>
                  <a:cubicBezTo>
                    <a:pt x="120000" y="16523"/>
                    <a:pt x="109889" y="11385"/>
                    <a:pt x="104031" y="11385"/>
                  </a:cubicBezTo>
                  <a:lnTo>
                    <a:pt x="103464" y="11385"/>
                  </a:lnTo>
                  <a:cubicBezTo>
                    <a:pt x="99496" y="11385"/>
                    <a:pt x="98173" y="12292"/>
                    <a:pt x="50740" y="47556"/>
                  </a:cubicBezTo>
                  <a:lnTo>
                    <a:pt x="45070" y="43526"/>
                  </a:lnTo>
                  <a:cubicBezTo>
                    <a:pt x="46393" y="42418"/>
                    <a:pt x="47811" y="41007"/>
                    <a:pt x="48850" y="39294"/>
                  </a:cubicBezTo>
                  <a:cubicBezTo>
                    <a:pt x="54992" y="28513"/>
                    <a:pt x="46393" y="11989"/>
                    <a:pt x="36000" y="6045"/>
                  </a:cubicBezTo>
                  <a:cubicBezTo>
                    <a:pt x="25606" y="0"/>
                    <a:pt x="12000" y="3425"/>
                    <a:pt x="5858" y="14206"/>
                  </a:cubicBezTo>
                  <a:cubicBezTo>
                    <a:pt x="0" y="24483"/>
                    <a:pt x="3212" y="37581"/>
                    <a:pt x="12850" y="44130"/>
                  </a:cubicBezTo>
                  <a:cubicBezTo>
                    <a:pt x="20787" y="50075"/>
                    <a:pt x="27779" y="55214"/>
                    <a:pt x="34204" y="60050"/>
                  </a:cubicBezTo>
                  <a:cubicBezTo>
                    <a:pt x="27779" y="64886"/>
                    <a:pt x="20598" y="70226"/>
                    <a:pt x="12850" y="75969"/>
                  </a:cubicBezTo>
                  <a:cubicBezTo>
                    <a:pt x="3212" y="82518"/>
                    <a:pt x="0" y="95617"/>
                    <a:pt x="5858" y="105793"/>
                  </a:cubicBezTo>
                  <a:cubicBezTo>
                    <a:pt x="12000" y="116574"/>
                    <a:pt x="25606" y="120000"/>
                    <a:pt x="36000" y="114055"/>
                  </a:cubicBezTo>
                  <a:cubicBezTo>
                    <a:pt x="46677" y="107808"/>
                    <a:pt x="54992" y="91284"/>
                    <a:pt x="48850" y="80806"/>
                  </a:cubicBezTo>
                  <a:cubicBezTo>
                    <a:pt x="47811" y="79093"/>
                    <a:pt x="46677" y="77682"/>
                    <a:pt x="45070" y="76574"/>
                  </a:cubicBezTo>
                  <a:lnTo>
                    <a:pt x="50740" y="72544"/>
                  </a:lnTo>
                  <a:cubicBezTo>
                    <a:pt x="98173" y="107808"/>
                    <a:pt x="99496" y="108614"/>
                    <a:pt x="103464" y="108614"/>
                  </a:cubicBezTo>
                  <a:lnTo>
                    <a:pt x="104031" y="108614"/>
                  </a:lnTo>
                  <a:cubicBezTo>
                    <a:pt x="109889" y="108614"/>
                    <a:pt x="120000" y="103576"/>
                    <a:pt x="120000" y="97329"/>
                  </a:cubicBezTo>
                  <a:lnTo>
                    <a:pt x="68031" y="60352"/>
                  </a:lnTo>
                  <a:lnTo>
                    <a:pt x="120000" y="22770"/>
                  </a:lnTo>
                  <a:close/>
                  <a:moveTo>
                    <a:pt x="16535" y="39798"/>
                  </a:moveTo>
                  <a:cubicBezTo>
                    <a:pt x="8314" y="35264"/>
                    <a:pt x="5669" y="25088"/>
                    <a:pt x="10204" y="16826"/>
                  </a:cubicBezTo>
                  <a:cubicBezTo>
                    <a:pt x="14929" y="8866"/>
                    <a:pt x="25322" y="6045"/>
                    <a:pt x="33637" y="10579"/>
                  </a:cubicBezTo>
                  <a:cubicBezTo>
                    <a:pt x="41858" y="15113"/>
                    <a:pt x="48283" y="27607"/>
                    <a:pt x="43464" y="35566"/>
                  </a:cubicBezTo>
                  <a:cubicBezTo>
                    <a:pt x="38929" y="43828"/>
                    <a:pt x="24850" y="44433"/>
                    <a:pt x="16535" y="39798"/>
                  </a:cubicBezTo>
                  <a:close/>
                  <a:moveTo>
                    <a:pt x="27779" y="48362"/>
                  </a:moveTo>
                  <a:cubicBezTo>
                    <a:pt x="32031" y="48664"/>
                    <a:pt x="36000" y="47758"/>
                    <a:pt x="39779" y="46347"/>
                  </a:cubicBezTo>
                  <a:lnTo>
                    <a:pt x="45921" y="50680"/>
                  </a:lnTo>
                  <a:cubicBezTo>
                    <a:pt x="43464" y="52392"/>
                    <a:pt x="41102" y="54307"/>
                    <a:pt x="38456" y="56020"/>
                  </a:cubicBezTo>
                  <a:cubicBezTo>
                    <a:pt x="35244" y="53803"/>
                    <a:pt x="31464" y="51183"/>
                    <a:pt x="27779" y="48362"/>
                  </a:cubicBezTo>
                  <a:close/>
                  <a:moveTo>
                    <a:pt x="33921" y="108614"/>
                  </a:moveTo>
                  <a:cubicBezTo>
                    <a:pt x="25606" y="113249"/>
                    <a:pt x="15212" y="110629"/>
                    <a:pt x="10393" y="102367"/>
                  </a:cubicBezTo>
                  <a:cubicBezTo>
                    <a:pt x="5669" y="94408"/>
                    <a:pt x="8598" y="84231"/>
                    <a:pt x="16818" y="79395"/>
                  </a:cubicBezTo>
                  <a:cubicBezTo>
                    <a:pt x="25133" y="74861"/>
                    <a:pt x="39212" y="75365"/>
                    <a:pt x="44031" y="83324"/>
                  </a:cubicBezTo>
                  <a:cubicBezTo>
                    <a:pt x="48566" y="91586"/>
                    <a:pt x="41858" y="104080"/>
                    <a:pt x="33921" y="108614"/>
                  </a:cubicBezTo>
                  <a:close/>
                  <a:moveTo>
                    <a:pt x="39779" y="72846"/>
                  </a:moveTo>
                  <a:cubicBezTo>
                    <a:pt x="36000" y="71435"/>
                    <a:pt x="32031" y="70831"/>
                    <a:pt x="27779" y="70831"/>
                  </a:cubicBezTo>
                  <a:cubicBezTo>
                    <a:pt x="89858" y="24785"/>
                    <a:pt x="100535" y="16826"/>
                    <a:pt x="103464" y="16826"/>
                  </a:cubicBezTo>
                  <a:cubicBezTo>
                    <a:pt x="103464" y="16826"/>
                    <a:pt x="108283" y="16523"/>
                    <a:pt x="113102" y="20554"/>
                  </a:cubicBezTo>
                  <a:lnTo>
                    <a:pt x="39779" y="72846"/>
                  </a:lnTo>
                  <a:close/>
                  <a:moveTo>
                    <a:pt x="113102" y="98740"/>
                  </a:moveTo>
                  <a:cubicBezTo>
                    <a:pt x="108283" y="102972"/>
                    <a:pt x="103464" y="102367"/>
                    <a:pt x="103464" y="102367"/>
                  </a:cubicBezTo>
                  <a:cubicBezTo>
                    <a:pt x="101102" y="102367"/>
                    <a:pt x="93354" y="97027"/>
                    <a:pt x="55275" y="68816"/>
                  </a:cubicBezTo>
                  <a:lnTo>
                    <a:pt x="63212" y="63173"/>
                  </a:lnTo>
                  <a:lnTo>
                    <a:pt x="113102" y="98740"/>
                  </a:lnTo>
                  <a:close/>
                  <a:moveTo>
                    <a:pt x="50740" y="56926"/>
                  </a:moveTo>
                  <a:cubicBezTo>
                    <a:pt x="49133" y="56926"/>
                    <a:pt x="48000" y="58035"/>
                    <a:pt x="48000" y="59748"/>
                  </a:cubicBezTo>
                  <a:cubicBezTo>
                    <a:pt x="48000" y="61460"/>
                    <a:pt x="49133" y="62569"/>
                    <a:pt x="50740" y="62569"/>
                  </a:cubicBezTo>
                  <a:cubicBezTo>
                    <a:pt x="52251" y="62569"/>
                    <a:pt x="53385" y="61460"/>
                    <a:pt x="53385" y="59748"/>
                  </a:cubicBezTo>
                  <a:cubicBezTo>
                    <a:pt x="53385" y="58035"/>
                    <a:pt x="52251" y="56926"/>
                    <a:pt x="50740" y="5692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rgbClr val="000000"/>
                </a:solidFill>
                <a:latin typeface="Muli"/>
                <a:ea typeface="Muli"/>
                <a:cs typeface="Muli"/>
                <a:sym typeface="Muli"/>
              </a:endParaRPr>
            </a:p>
          </p:txBody>
        </p:sp>
        <p:sp>
          <p:nvSpPr>
            <p:cNvPr id="460" name="Google Shape;460;p52"/>
            <p:cNvSpPr/>
            <p:nvPr/>
          </p:nvSpPr>
          <p:spPr>
            <a:xfrm>
              <a:off x="2355862" y="3538350"/>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61" name="Google Shape;461;p52"/>
            <p:cNvSpPr txBox="1"/>
            <p:nvPr/>
          </p:nvSpPr>
          <p:spPr>
            <a:xfrm>
              <a:off x="2361300" y="3532575"/>
              <a:ext cx="1308600" cy="3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b="1" dirty="0">
                  <a:solidFill>
                    <a:srgbClr val="FFFFFF"/>
                  </a:solidFill>
                  <a:latin typeface="Muli"/>
                  <a:ea typeface="Muli"/>
                  <a:cs typeface="Muli"/>
                  <a:sym typeface="Muli"/>
                </a:rPr>
                <a:t>C</a:t>
              </a:r>
              <a:r>
                <a:rPr lang="en" sz="900" b="1" dirty="0">
                  <a:solidFill>
                    <a:srgbClr val="FFFFFF"/>
                  </a:solidFill>
                  <a:latin typeface="Muli"/>
                  <a:ea typeface="Muli"/>
                  <a:cs typeface="Muli"/>
                  <a:sym typeface="Muli"/>
                </a:rPr>
                <a:t>hức năng thực tiễn</a:t>
              </a:r>
              <a:endParaRPr sz="900" b="1" dirty="0">
                <a:solidFill>
                  <a:srgbClr val="FFFFFF"/>
                </a:solidFill>
                <a:latin typeface="Muli"/>
                <a:ea typeface="Muli"/>
                <a:cs typeface="Muli"/>
                <a:sym typeface="Muli"/>
              </a:endParaRPr>
            </a:p>
          </p:txBody>
        </p:sp>
      </p:grpSp>
      <p:grpSp>
        <p:nvGrpSpPr>
          <p:cNvPr id="463" name="Google Shape;463;p52"/>
          <p:cNvGrpSpPr/>
          <p:nvPr/>
        </p:nvGrpSpPr>
        <p:grpSpPr>
          <a:xfrm>
            <a:off x="4709368" y="1939416"/>
            <a:ext cx="1457038" cy="1924434"/>
            <a:chOff x="3947368" y="1939416"/>
            <a:chExt cx="1457038" cy="1924434"/>
          </a:xfrm>
        </p:grpSpPr>
        <p:sp>
          <p:nvSpPr>
            <p:cNvPr id="464" name="Google Shape;464;p52"/>
            <p:cNvSpPr/>
            <p:nvPr/>
          </p:nvSpPr>
          <p:spPr>
            <a:xfrm>
              <a:off x="3993836" y="1939425"/>
              <a:ext cx="1320600" cy="13206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65" name="Google Shape;465;p52"/>
            <p:cNvSpPr/>
            <p:nvPr/>
          </p:nvSpPr>
          <p:spPr>
            <a:xfrm>
              <a:off x="4003138" y="1939416"/>
              <a:ext cx="1261500" cy="1261500"/>
            </a:xfrm>
            <a:prstGeom prst="ellipse">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66" name="Google Shape;466;p52"/>
            <p:cNvSpPr/>
            <p:nvPr/>
          </p:nvSpPr>
          <p:spPr>
            <a:xfrm>
              <a:off x="4267887" y="2194875"/>
              <a:ext cx="732000" cy="713100"/>
            </a:xfrm>
            <a:custGeom>
              <a:avLst/>
              <a:gdLst/>
              <a:ahLst/>
              <a:cxnLst/>
              <a:rect l="l" t="t" r="r" b="b"/>
              <a:pathLst>
                <a:path w="120000" h="120000" extrusionOk="0">
                  <a:moveTo>
                    <a:pt x="60000" y="43777"/>
                  </a:moveTo>
                  <a:cubicBezTo>
                    <a:pt x="51014" y="43777"/>
                    <a:pt x="43671" y="51138"/>
                    <a:pt x="43671" y="60145"/>
                  </a:cubicBezTo>
                  <a:cubicBezTo>
                    <a:pt x="43671" y="69152"/>
                    <a:pt x="51014" y="76513"/>
                    <a:pt x="60000" y="76513"/>
                  </a:cubicBezTo>
                  <a:cubicBezTo>
                    <a:pt x="68985" y="76513"/>
                    <a:pt x="76328" y="69152"/>
                    <a:pt x="76328" y="60145"/>
                  </a:cubicBezTo>
                  <a:cubicBezTo>
                    <a:pt x="76328" y="51138"/>
                    <a:pt x="68985" y="43777"/>
                    <a:pt x="60000" y="43777"/>
                  </a:cubicBezTo>
                  <a:close/>
                  <a:moveTo>
                    <a:pt x="60000" y="71089"/>
                  </a:moveTo>
                  <a:cubicBezTo>
                    <a:pt x="54009" y="71089"/>
                    <a:pt x="49082" y="66150"/>
                    <a:pt x="49082" y="60145"/>
                  </a:cubicBezTo>
                  <a:cubicBezTo>
                    <a:pt x="49082" y="54140"/>
                    <a:pt x="54009" y="49200"/>
                    <a:pt x="60000" y="49200"/>
                  </a:cubicBezTo>
                  <a:cubicBezTo>
                    <a:pt x="65990" y="49200"/>
                    <a:pt x="70917" y="54140"/>
                    <a:pt x="70917" y="60145"/>
                  </a:cubicBezTo>
                  <a:cubicBezTo>
                    <a:pt x="70917" y="66150"/>
                    <a:pt x="65990" y="71089"/>
                    <a:pt x="60000" y="71089"/>
                  </a:cubicBezTo>
                  <a:close/>
                  <a:moveTo>
                    <a:pt x="60000" y="21888"/>
                  </a:moveTo>
                  <a:cubicBezTo>
                    <a:pt x="39033" y="21888"/>
                    <a:pt x="21835" y="39128"/>
                    <a:pt x="21835" y="60145"/>
                  </a:cubicBezTo>
                  <a:cubicBezTo>
                    <a:pt x="21835" y="81162"/>
                    <a:pt x="39033" y="98401"/>
                    <a:pt x="60000" y="98401"/>
                  </a:cubicBezTo>
                  <a:cubicBezTo>
                    <a:pt x="80966" y="98401"/>
                    <a:pt x="98164" y="81162"/>
                    <a:pt x="98164" y="60145"/>
                  </a:cubicBezTo>
                  <a:cubicBezTo>
                    <a:pt x="98164" y="39128"/>
                    <a:pt x="80966" y="21888"/>
                    <a:pt x="60000" y="21888"/>
                  </a:cubicBezTo>
                  <a:close/>
                  <a:moveTo>
                    <a:pt x="60000" y="92978"/>
                  </a:moveTo>
                  <a:cubicBezTo>
                    <a:pt x="42028" y="92978"/>
                    <a:pt x="27246" y="78159"/>
                    <a:pt x="27246" y="60145"/>
                  </a:cubicBezTo>
                  <a:cubicBezTo>
                    <a:pt x="27246" y="42130"/>
                    <a:pt x="42028" y="27312"/>
                    <a:pt x="60000" y="27312"/>
                  </a:cubicBezTo>
                  <a:cubicBezTo>
                    <a:pt x="77971" y="27312"/>
                    <a:pt x="92753" y="42130"/>
                    <a:pt x="92753" y="60145"/>
                  </a:cubicBezTo>
                  <a:cubicBezTo>
                    <a:pt x="92753" y="78159"/>
                    <a:pt x="77971" y="92978"/>
                    <a:pt x="60000" y="92978"/>
                  </a:cubicBezTo>
                  <a:close/>
                  <a:moveTo>
                    <a:pt x="101449" y="103341"/>
                  </a:moveTo>
                  <a:cubicBezTo>
                    <a:pt x="112946" y="92397"/>
                    <a:pt x="120000" y="77094"/>
                    <a:pt x="120000" y="60145"/>
                  </a:cubicBezTo>
                  <a:cubicBezTo>
                    <a:pt x="120000" y="26828"/>
                    <a:pt x="93236" y="0"/>
                    <a:pt x="60000" y="0"/>
                  </a:cubicBezTo>
                  <a:cubicBezTo>
                    <a:pt x="26763" y="0"/>
                    <a:pt x="0" y="26828"/>
                    <a:pt x="0" y="60145"/>
                  </a:cubicBezTo>
                  <a:cubicBezTo>
                    <a:pt x="0" y="77094"/>
                    <a:pt x="7149" y="92397"/>
                    <a:pt x="18550" y="103341"/>
                  </a:cubicBezTo>
                  <a:lnTo>
                    <a:pt x="11787" y="115351"/>
                  </a:lnTo>
                  <a:cubicBezTo>
                    <a:pt x="11207" y="115932"/>
                    <a:pt x="10917" y="116416"/>
                    <a:pt x="10917" y="117288"/>
                  </a:cubicBezTo>
                  <a:cubicBezTo>
                    <a:pt x="10917" y="118934"/>
                    <a:pt x="11980" y="120000"/>
                    <a:pt x="13623" y="120000"/>
                  </a:cubicBezTo>
                  <a:cubicBezTo>
                    <a:pt x="14492" y="120000"/>
                    <a:pt x="14975" y="119709"/>
                    <a:pt x="15555" y="119225"/>
                  </a:cubicBezTo>
                  <a:cubicBezTo>
                    <a:pt x="15845" y="118934"/>
                    <a:pt x="16135" y="118353"/>
                    <a:pt x="16135" y="118062"/>
                  </a:cubicBezTo>
                  <a:lnTo>
                    <a:pt x="22415" y="106924"/>
                  </a:lnTo>
                  <a:cubicBezTo>
                    <a:pt x="32753" y="115060"/>
                    <a:pt x="45603" y="120000"/>
                    <a:pt x="60000" y="120000"/>
                  </a:cubicBezTo>
                  <a:cubicBezTo>
                    <a:pt x="74202" y="120000"/>
                    <a:pt x="87246" y="115060"/>
                    <a:pt x="97681" y="106924"/>
                  </a:cubicBezTo>
                  <a:lnTo>
                    <a:pt x="103864" y="118062"/>
                  </a:lnTo>
                  <a:cubicBezTo>
                    <a:pt x="104154" y="119225"/>
                    <a:pt x="105314" y="120000"/>
                    <a:pt x="106376" y="120000"/>
                  </a:cubicBezTo>
                  <a:cubicBezTo>
                    <a:pt x="108019" y="120000"/>
                    <a:pt x="109082" y="118934"/>
                    <a:pt x="109082" y="117288"/>
                  </a:cubicBezTo>
                  <a:cubicBezTo>
                    <a:pt x="109082" y="116416"/>
                    <a:pt x="108792" y="115932"/>
                    <a:pt x="108309" y="115351"/>
                  </a:cubicBezTo>
                  <a:lnTo>
                    <a:pt x="101449" y="103341"/>
                  </a:lnTo>
                  <a:close/>
                  <a:moveTo>
                    <a:pt x="60000" y="114769"/>
                  </a:moveTo>
                  <a:cubicBezTo>
                    <a:pt x="30048" y="114769"/>
                    <a:pt x="5507" y="90169"/>
                    <a:pt x="5507" y="60145"/>
                  </a:cubicBezTo>
                  <a:cubicBezTo>
                    <a:pt x="5507" y="30121"/>
                    <a:pt x="30048" y="5520"/>
                    <a:pt x="60000" y="5520"/>
                  </a:cubicBezTo>
                  <a:cubicBezTo>
                    <a:pt x="90048" y="5520"/>
                    <a:pt x="114589" y="30121"/>
                    <a:pt x="114589" y="60145"/>
                  </a:cubicBezTo>
                  <a:cubicBezTo>
                    <a:pt x="114589" y="90169"/>
                    <a:pt x="90048" y="114769"/>
                    <a:pt x="60000" y="11476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rgbClr val="000000"/>
                </a:solidFill>
                <a:latin typeface="Muli"/>
                <a:ea typeface="Muli"/>
                <a:cs typeface="Muli"/>
                <a:sym typeface="Muli"/>
              </a:endParaRPr>
            </a:p>
          </p:txBody>
        </p:sp>
        <p:sp>
          <p:nvSpPr>
            <p:cNvPr id="467" name="Google Shape;467;p52"/>
            <p:cNvSpPr/>
            <p:nvPr/>
          </p:nvSpPr>
          <p:spPr>
            <a:xfrm>
              <a:off x="4010724" y="3538350"/>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68" name="Google Shape;468;p52"/>
            <p:cNvSpPr txBox="1"/>
            <p:nvPr/>
          </p:nvSpPr>
          <p:spPr>
            <a:xfrm>
              <a:off x="3947368" y="3497250"/>
              <a:ext cx="1457038" cy="3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b="1" dirty="0">
                  <a:solidFill>
                    <a:srgbClr val="FFFFFF"/>
                  </a:solidFill>
                  <a:latin typeface="Muli"/>
                  <a:ea typeface="Muli"/>
                  <a:cs typeface="Muli"/>
                  <a:sym typeface="Muli"/>
                </a:rPr>
                <a:t>C</a:t>
              </a:r>
              <a:r>
                <a:rPr lang="en" sz="900" b="1" dirty="0">
                  <a:solidFill>
                    <a:srgbClr val="FFFFFF"/>
                  </a:solidFill>
                  <a:latin typeface="Muli"/>
                  <a:ea typeface="Muli"/>
                  <a:cs typeface="Muli"/>
                  <a:sym typeface="Muli"/>
                </a:rPr>
                <a:t>hức năng phương pháp luận</a:t>
              </a:r>
              <a:endParaRPr sz="900" b="1" dirty="0">
                <a:solidFill>
                  <a:srgbClr val="FFFFFF"/>
                </a:solidFill>
                <a:latin typeface="Muli"/>
                <a:ea typeface="Muli"/>
                <a:cs typeface="Muli"/>
                <a:sym typeface="Muli"/>
              </a:endParaRPr>
            </a:p>
          </p:txBody>
        </p:sp>
      </p:grpSp>
      <p:grpSp>
        <p:nvGrpSpPr>
          <p:cNvPr id="470" name="Google Shape;470;p52"/>
          <p:cNvGrpSpPr/>
          <p:nvPr/>
        </p:nvGrpSpPr>
        <p:grpSpPr>
          <a:xfrm>
            <a:off x="6797136" y="1939416"/>
            <a:ext cx="1320600" cy="1959759"/>
            <a:chOff x="6797136" y="1939416"/>
            <a:chExt cx="1320600" cy="1959759"/>
          </a:xfrm>
        </p:grpSpPr>
        <p:sp>
          <p:nvSpPr>
            <p:cNvPr id="471" name="Google Shape;471;p52"/>
            <p:cNvSpPr/>
            <p:nvPr/>
          </p:nvSpPr>
          <p:spPr>
            <a:xfrm>
              <a:off x="6797136" y="1939425"/>
              <a:ext cx="1320600" cy="13206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72" name="Google Shape;472;p52"/>
            <p:cNvSpPr/>
            <p:nvPr/>
          </p:nvSpPr>
          <p:spPr>
            <a:xfrm>
              <a:off x="6806431" y="1939416"/>
              <a:ext cx="1261500" cy="1261500"/>
            </a:xfrm>
            <a:prstGeom prst="ellipse">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73" name="Google Shape;473;p52"/>
            <p:cNvSpPr/>
            <p:nvPr/>
          </p:nvSpPr>
          <p:spPr>
            <a:xfrm>
              <a:off x="7065938" y="2269125"/>
              <a:ext cx="742500" cy="602100"/>
            </a:xfrm>
            <a:custGeom>
              <a:avLst/>
              <a:gdLst/>
              <a:ahLst/>
              <a:cxnLst/>
              <a:rect l="l" t="t" r="r" b="b"/>
              <a:pathLst>
                <a:path w="120000" h="120000" extrusionOk="0">
                  <a:moveTo>
                    <a:pt x="26688" y="66614"/>
                  </a:moveTo>
                  <a:cubicBezTo>
                    <a:pt x="17695" y="66614"/>
                    <a:pt x="10346" y="75708"/>
                    <a:pt x="10346" y="86692"/>
                  </a:cubicBezTo>
                  <a:cubicBezTo>
                    <a:pt x="10346" y="88700"/>
                    <a:pt x="11410" y="90000"/>
                    <a:pt x="13053" y="90000"/>
                  </a:cubicBezTo>
                  <a:cubicBezTo>
                    <a:pt x="14697" y="90000"/>
                    <a:pt x="15761" y="88700"/>
                    <a:pt x="15761" y="86692"/>
                  </a:cubicBezTo>
                  <a:cubicBezTo>
                    <a:pt x="15761" y="79370"/>
                    <a:pt x="20692" y="73346"/>
                    <a:pt x="26688" y="73346"/>
                  </a:cubicBezTo>
                  <a:cubicBezTo>
                    <a:pt x="28331" y="73346"/>
                    <a:pt x="29395" y="72047"/>
                    <a:pt x="29395" y="70039"/>
                  </a:cubicBezTo>
                  <a:cubicBezTo>
                    <a:pt x="29395" y="68031"/>
                    <a:pt x="28331" y="66614"/>
                    <a:pt x="26688" y="66614"/>
                  </a:cubicBezTo>
                  <a:close/>
                  <a:moveTo>
                    <a:pt x="92151" y="66614"/>
                  </a:moveTo>
                  <a:cubicBezTo>
                    <a:pt x="83158" y="66614"/>
                    <a:pt x="75809" y="75708"/>
                    <a:pt x="75809" y="86692"/>
                  </a:cubicBezTo>
                  <a:cubicBezTo>
                    <a:pt x="75809" y="88700"/>
                    <a:pt x="76873" y="90000"/>
                    <a:pt x="78517" y="90000"/>
                  </a:cubicBezTo>
                  <a:cubicBezTo>
                    <a:pt x="80161" y="90000"/>
                    <a:pt x="81321" y="88700"/>
                    <a:pt x="81321" y="86692"/>
                  </a:cubicBezTo>
                  <a:cubicBezTo>
                    <a:pt x="81321" y="79370"/>
                    <a:pt x="86156" y="73346"/>
                    <a:pt x="92151" y="73346"/>
                  </a:cubicBezTo>
                  <a:cubicBezTo>
                    <a:pt x="93795" y="73346"/>
                    <a:pt x="94955" y="72047"/>
                    <a:pt x="94955" y="70039"/>
                  </a:cubicBezTo>
                  <a:cubicBezTo>
                    <a:pt x="94955" y="68031"/>
                    <a:pt x="93795" y="66614"/>
                    <a:pt x="92151" y="66614"/>
                  </a:cubicBezTo>
                  <a:close/>
                  <a:moveTo>
                    <a:pt x="116712" y="72047"/>
                  </a:moveTo>
                  <a:lnTo>
                    <a:pt x="96792" y="13346"/>
                  </a:lnTo>
                  <a:lnTo>
                    <a:pt x="96792" y="13346"/>
                  </a:lnTo>
                  <a:cubicBezTo>
                    <a:pt x="94665" y="5669"/>
                    <a:pt x="88670" y="0"/>
                    <a:pt x="81514" y="0"/>
                  </a:cubicBezTo>
                  <a:cubicBezTo>
                    <a:pt x="72522" y="0"/>
                    <a:pt x="65173" y="8976"/>
                    <a:pt x="65173" y="19960"/>
                  </a:cubicBezTo>
                  <a:lnTo>
                    <a:pt x="54246" y="19960"/>
                  </a:lnTo>
                  <a:cubicBezTo>
                    <a:pt x="54246" y="8976"/>
                    <a:pt x="46897" y="0"/>
                    <a:pt x="37904" y="0"/>
                  </a:cubicBezTo>
                  <a:cubicBezTo>
                    <a:pt x="30749" y="0"/>
                    <a:pt x="24754" y="5669"/>
                    <a:pt x="22626" y="13346"/>
                  </a:cubicBezTo>
                  <a:lnTo>
                    <a:pt x="22626" y="13346"/>
                  </a:lnTo>
                  <a:lnTo>
                    <a:pt x="2707" y="72047"/>
                  </a:lnTo>
                  <a:cubicBezTo>
                    <a:pt x="1063" y="76299"/>
                    <a:pt x="0" y="81377"/>
                    <a:pt x="0" y="86692"/>
                  </a:cubicBezTo>
                  <a:cubicBezTo>
                    <a:pt x="0" y="105000"/>
                    <a:pt x="12280" y="120000"/>
                    <a:pt x="27268" y="120000"/>
                  </a:cubicBezTo>
                  <a:cubicBezTo>
                    <a:pt x="40322" y="120000"/>
                    <a:pt x="51539" y="108661"/>
                    <a:pt x="53956" y="93307"/>
                  </a:cubicBezTo>
                  <a:lnTo>
                    <a:pt x="66043" y="93307"/>
                  </a:lnTo>
                  <a:cubicBezTo>
                    <a:pt x="68460" y="108661"/>
                    <a:pt x="79677" y="120000"/>
                    <a:pt x="92731" y="120000"/>
                  </a:cubicBezTo>
                  <a:cubicBezTo>
                    <a:pt x="107719" y="120000"/>
                    <a:pt x="120000" y="105000"/>
                    <a:pt x="120000" y="86692"/>
                  </a:cubicBezTo>
                  <a:cubicBezTo>
                    <a:pt x="119516" y="81377"/>
                    <a:pt x="118356" y="76653"/>
                    <a:pt x="116712" y="72047"/>
                  </a:cubicBezTo>
                  <a:close/>
                  <a:moveTo>
                    <a:pt x="26688" y="113385"/>
                  </a:moveTo>
                  <a:cubicBezTo>
                    <a:pt x="14697" y="113385"/>
                    <a:pt x="4834" y="101338"/>
                    <a:pt x="4834" y="86692"/>
                  </a:cubicBezTo>
                  <a:cubicBezTo>
                    <a:pt x="4834" y="72047"/>
                    <a:pt x="14697" y="60000"/>
                    <a:pt x="26688" y="60000"/>
                  </a:cubicBezTo>
                  <a:cubicBezTo>
                    <a:pt x="38678" y="60000"/>
                    <a:pt x="48541" y="72047"/>
                    <a:pt x="48541" y="86692"/>
                  </a:cubicBezTo>
                  <a:cubicBezTo>
                    <a:pt x="48541" y="101338"/>
                    <a:pt x="38678" y="113385"/>
                    <a:pt x="26688" y="113385"/>
                  </a:cubicBezTo>
                  <a:close/>
                  <a:moveTo>
                    <a:pt x="48541" y="66614"/>
                  </a:moveTo>
                  <a:cubicBezTo>
                    <a:pt x="43609" y="58700"/>
                    <a:pt x="35680" y="53385"/>
                    <a:pt x="26688" y="53385"/>
                  </a:cubicBezTo>
                  <a:cubicBezTo>
                    <a:pt x="21756" y="53385"/>
                    <a:pt x="16921" y="55039"/>
                    <a:pt x="13053" y="57992"/>
                  </a:cubicBezTo>
                  <a:lnTo>
                    <a:pt x="27751" y="14645"/>
                  </a:lnTo>
                  <a:lnTo>
                    <a:pt x="27751" y="14645"/>
                  </a:lnTo>
                  <a:cubicBezTo>
                    <a:pt x="29395" y="10039"/>
                    <a:pt x="33263" y="6968"/>
                    <a:pt x="37614" y="6968"/>
                  </a:cubicBezTo>
                  <a:cubicBezTo>
                    <a:pt x="43319" y="6968"/>
                    <a:pt x="47961" y="12283"/>
                    <a:pt x="48541" y="19015"/>
                  </a:cubicBezTo>
                  <a:lnTo>
                    <a:pt x="48541" y="19015"/>
                  </a:lnTo>
                  <a:lnTo>
                    <a:pt x="48541" y="66614"/>
                  </a:lnTo>
                  <a:close/>
                  <a:moveTo>
                    <a:pt x="64883" y="86692"/>
                  </a:moveTo>
                  <a:lnTo>
                    <a:pt x="53956" y="86692"/>
                  </a:lnTo>
                  <a:lnTo>
                    <a:pt x="53956" y="79960"/>
                  </a:lnTo>
                  <a:lnTo>
                    <a:pt x="64883" y="79960"/>
                  </a:lnTo>
                  <a:lnTo>
                    <a:pt x="64883" y="86692"/>
                  </a:lnTo>
                  <a:close/>
                  <a:moveTo>
                    <a:pt x="64883" y="73346"/>
                  </a:moveTo>
                  <a:lnTo>
                    <a:pt x="53956" y="73346"/>
                  </a:lnTo>
                  <a:lnTo>
                    <a:pt x="53956" y="26692"/>
                  </a:lnTo>
                  <a:lnTo>
                    <a:pt x="64883" y="26692"/>
                  </a:lnTo>
                  <a:lnTo>
                    <a:pt x="64883" y="73346"/>
                  </a:lnTo>
                  <a:close/>
                  <a:moveTo>
                    <a:pt x="70394" y="19015"/>
                  </a:moveTo>
                  <a:lnTo>
                    <a:pt x="70394" y="19015"/>
                  </a:lnTo>
                  <a:cubicBezTo>
                    <a:pt x="70878" y="12283"/>
                    <a:pt x="75519" y="6614"/>
                    <a:pt x="81321" y="6614"/>
                  </a:cubicBezTo>
                  <a:cubicBezTo>
                    <a:pt x="85672" y="6614"/>
                    <a:pt x="89443" y="10039"/>
                    <a:pt x="91087" y="14291"/>
                  </a:cubicBezTo>
                  <a:lnTo>
                    <a:pt x="91087" y="14291"/>
                  </a:lnTo>
                  <a:lnTo>
                    <a:pt x="105882" y="57637"/>
                  </a:lnTo>
                  <a:cubicBezTo>
                    <a:pt x="101724" y="54685"/>
                    <a:pt x="97082" y="53031"/>
                    <a:pt x="92151" y="53031"/>
                  </a:cubicBezTo>
                  <a:cubicBezTo>
                    <a:pt x="83158" y="53031"/>
                    <a:pt x="75229" y="58346"/>
                    <a:pt x="70394" y="66377"/>
                  </a:cubicBezTo>
                  <a:lnTo>
                    <a:pt x="70394" y="19015"/>
                  </a:lnTo>
                  <a:close/>
                  <a:moveTo>
                    <a:pt x="92151" y="113385"/>
                  </a:moveTo>
                  <a:cubicBezTo>
                    <a:pt x="80161" y="113385"/>
                    <a:pt x="70394" y="101338"/>
                    <a:pt x="70394" y="86692"/>
                  </a:cubicBezTo>
                  <a:cubicBezTo>
                    <a:pt x="70394" y="72047"/>
                    <a:pt x="80161" y="60000"/>
                    <a:pt x="92151" y="60000"/>
                  </a:cubicBezTo>
                  <a:cubicBezTo>
                    <a:pt x="104238" y="60000"/>
                    <a:pt x="114004" y="72047"/>
                    <a:pt x="114004" y="86692"/>
                  </a:cubicBezTo>
                  <a:cubicBezTo>
                    <a:pt x="114004" y="101338"/>
                    <a:pt x="104238" y="113385"/>
                    <a:pt x="92151" y="11338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rgbClr val="000000"/>
                </a:solidFill>
                <a:latin typeface="Muli"/>
                <a:ea typeface="Muli"/>
                <a:cs typeface="Muli"/>
                <a:sym typeface="Muli"/>
              </a:endParaRPr>
            </a:p>
          </p:txBody>
        </p:sp>
        <p:sp>
          <p:nvSpPr>
            <p:cNvPr id="474" name="Google Shape;474;p52"/>
            <p:cNvSpPr/>
            <p:nvPr/>
          </p:nvSpPr>
          <p:spPr>
            <a:xfrm>
              <a:off x="6808586" y="3538350"/>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75" name="Google Shape;475;p52"/>
            <p:cNvSpPr txBox="1"/>
            <p:nvPr/>
          </p:nvSpPr>
          <p:spPr>
            <a:xfrm>
              <a:off x="6824875" y="3532575"/>
              <a:ext cx="1261500" cy="3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b="1" dirty="0">
                  <a:solidFill>
                    <a:srgbClr val="FFFFFF"/>
                  </a:solidFill>
                  <a:latin typeface="Muli"/>
                  <a:ea typeface="Muli"/>
                  <a:cs typeface="Muli"/>
                  <a:sym typeface="Muli"/>
                </a:rPr>
                <a:t>C</a:t>
              </a:r>
              <a:r>
                <a:rPr lang="en" sz="900" b="1" dirty="0">
                  <a:solidFill>
                    <a:srgbClr val="FFFFFF"/>
                  </a:solidFill>
                  <a:latin typeface="Muli"/>
                  <a:ea typeface="Muli"/>
                  <a:cs typeface="Muli"/>
                  <a:sym typeface="Muli"/>
                </a:rPr>
                <a:t>hức năng tư tưởng</a:t>
              </a:r>
              <a:endParaRPr sz="900" b="1" dirty="0">
                <a:solidFill>
                  <a:srgbClr val="FFFFFF"/>
                </a:solidFill>
                <a:latin typeface="Muli"/>
                <a:ea typeface="Muli"/>
                <a:cs typeface="Muli"/>
                <a:sym typeface="Muli"/>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A88E2-2477-4332-AF79-C5950A0E62FB}"/>
              </a:ext>
            </a:extLst>
          </p:cNvPr>
          <p:cNvSpPr>
            <a:spLocks noGrp="1"/>
          </p:cNvSpPr>
          <p:nvPr>
            <p:ph type="ctrTitle"/>
          </p:nvPr>
        </p:nvSpPr>
        <p:spPr>
          <a:xfrm>
            <a:off x="1549308" y="600701"/>
            <a:ext cx="6900548" cy="687640"/>
          </a:xfrm>
        </p:spPr>
        <p:txBody>
          <a:bodyPr/>
          <a:lstStyle/>
          <a:p>
            <a:r>
              <a:rPr lang="en-US" altLang="en-US" sz="3200" b="1" dirty="0">
                <a:solidFill>
                  <a:schemeClr val="tx1"/>
                </a:solidFill>
                <a:latin typeface="Times New Roman" panose="02020603050405020304" pitchFamily="18" charset="0"/>
                <a:cs typeface="Times New Roman" panose="02020603050405020304" pitchFamily="18" charset="0"/>
              </a:rPr>
              <a:t>TÀI LIỆU HỌC TẬP  MÔN HỌC</a:t>
            </a:r>
            <a:endParaRPr lang="en-US" sz="3200" dirty="0"/>
          </a:p>
        </p:txBody>
      </p:sp>
      <p:sp>
        <p:nvSpPr>
          <p:cNvPr id="4" name="TextBox 3">
            <a:extLst>
              <a:ext uri="{FF2B5EF4-FFF2-40B4-BE49-F238E27FC236}">
                <a16:creationId xmlns:a16="http://schemas.microsoft.com/office/drawing/2014/main" id="{B56F3259-F7A0-4761-9AAC-D82FE70CBA27}"/>
              </a:ext>
            </a:extLst>
          </p:cNvPr>
          <p:cNvSpPr txBox="1"/>
          <p:nvPr/>
        </p:nvSpPr>
        <p:spPr>
          <a:xfrm>
            <a:off x="961121" y="1494477"/>
            <a:ext cx="7361921" cy="2523768"/>
          </a:xfrm>
          <a:prstGeom prst="rect">
            <a:avLst/>
          </a:prstGeom>
          <a:noFill/>
        </p:spPr>
        <p:txBody>
          <a:bodyPr wrap="square">
            <a:spAutoFit/>
          </a:bodyPr>
          <a:lstStyle/>
          <a:p>
            <a:pPr marL="385763" indent="-385763" algn="just">
              <a:buFont typeface="Arial" panose="020B0604020202020204" pitchFamily="34" charset="0"/>
              <a:buAutoNum type="arabicPeriod"/>
              <a:defRPr/>
            </a:pPr>
            <a:r>
              <a:rPr lang="pt-BR" altLang="en-US" sz="1600" b="1" i="1" dirty="0">
                <a:solidFill>
                  <a:prstClr val="black"/>
                </a:solidFill>
                <a:latin typeface="Times New Roman" panose="02020603050405020304" pitchFamily="18" charset="0"/>
                <a:cs typeface="Times New Roman" panose="02020603050405020304" pitchFamily="18" charset="0"/>
              </a:rPr>
              <a:t>Sách, giáo trình chính:</a:t>
            </a:r>
            <a:endParaRPr lang="en-US" altLang="en-US" sz="1600" dirty="0">
              <a:solidFill>
                <a:prstClr val="black"/>
              </a:solidFill>
              <a:latin typeface="Times New Roman" panose="02020603050405020304" pitchFamily="18" charset="0"/>
              <a:cs typeface="Times New Roman" panose="02020603050405020304" pitchFamily="18" charset="0"/>
            </a:endParaRPr>
          </a:p>
          <a:p>
            <a:pPr marL="0" indent="0" algn="just">
              <a:buNone/>
              <a:defRPr/>
            </a:pPr>
            <a:r>
              <a:rPr lang="en-US" altLang="en-US" sz="1600" dirty="0" err="1">
                <a:solidFill>
                  <a:prstClr val="black"/>
                </a:solidFill>
                <a:latin typeface="Times New Roman" panose="02020603050405020304" pitchFamily="18" charset="0"/>
                <a:cs typeface="Times New Roman" panose="02020603050405020304" pitchFamily="18" charset="0"/>
              </a:rPr>
              <a:t>Giáo</a:t>
            </a:r>
            <a:r>
              <a:rPr lang="en-US" altLang="en-US" sz="1600" dirty="0">
                <a:solidFill>
                  <a:prstClr val="black"/>
                </a:solidFill>
                <a:latin typeface="Times New Roman" panose="02020603050405020304" pitchFamily="18" charset="0"/>
                <a:cs typeface="Times New Roman" panose="02020603050405020304" pitchFamily="18" charset="0"/>
              </a:rPr>
              <a:t> </a:t>
            </a:r>
            <a:r>
              <a:rPr lang="en-US" altLang="en-US" sz="1600" dirty="0" err="1">
                <a:solidFill>
                  <a:prstClr val="black"/>
                </a:solidFill>
                <a:latin typeface="Times New Roman" panose="02020603050405020304" pitchFamily="18" charset="0"/>
                <a:cs typeface="Times New Roman" panose="02020603050405020304" pitchFamily="18" charset="0"/>
              </a:rPr>
              <a:t>trình</a:t>
            </a:r>
            <a:r>
              <a:rPr lang="en-US" altLang="en-US" sz="1600" dirty="0">
                <a:solidFill>
                  <a:prstClr val="black"/>
                </a:solidFill>
                <a:latin typeface="Times New Roman" panose="02020603050405020304" pitchFamily="18" charset="0"/>
                <a:cs typeface="Times New Roman" panose="02020603050405020304" pitchFamily="18" charset="0"/>
              </a:rPr>
              <a:t> </a:t>
            </a:r>
            <a:r>
              <a:rPr lang="pt-BR" sz="1600" i="1" dirty="0">
                <a:solidFill>
                  <a:prstClr val="black"/>
                </a:solidFill>
              </a:rPr>
              <a:t>Kinh tế chính trị Mác – Lênin</a:t>
            </a:r>
            <a:r>
              <a:rPr lang="pt-BR" sz="1600" dirty="0">
                <a:solidFill>
                  <a:prstClr val="black"/>
                </a:solidFill>
              </a:rPr>
              <a:t> </a:t>
            </a:r>
            <a:r>
              <a:rPr lang="pt-BR" altLang="en-US" sz="1600" dirty="0">
                <a:solidFill>
                  <a:prstClr val="black"/>
                </a:solidFill>
                <a:latin typeface="Times New Roman" panose="02020603050405020304" pitchFamily="18" charset="0"/>
                <a:cs typeface="Times New Roman" panose="02020603050405020304" pitchFamily="18" charset="0"/>
              </a:rPr>
              <a:t>(giáo trình tập huấn năm 2019- Bộ GDĐT)</a:t>
            </a:r>
            <a:endParaRPr lang="en-US" altLang="en-US" sz="1600" dirty="0">
              <a:solidFill>
                <a:prstClr val="black"/>
              </a:solidFill>
              <a:latin typeface="Times New Roman" panose="02020603050405020304" pitchFamily="18" charset="0"/>
              <a:cs typeface="Times New Roman" panose="02020603050405020304" pitchFamily="18" charset="0"/>
            </a:endParaRPr>
          </a:p>
          <a:p>
            <a:pPr marL="0" indent="0" algn="just">
              <a:buNone/>
              <a:defRPr/>
            </a:pPr>
            <a:r>
              <a:rPr lang="pt-BR" altLang="en-US" sz="1600" b="1" i="1" dirty="0">
                <a:solidFill>
                  <a:prstClr val="black"/>
                </a:solidFill>
                <a:latin typeface="Times New Roman" panose="02020603050405020304" pitchFamily="18" charset="0"/>
                <a:cs typeface="Times New Roman" panose="02020603050405020304" pitchFamily="18" charset="0"/>
              </a:rPr>
              <a:t>2. Tài liệu tham khảo: </a:t>
            </a:r>
            <a:endParaRPr lang="en-US" altLang="en-US" sz="1600" dirty="0">
              <a:solidFill>
                <a:prstClr val="black"/>
              </a:solidFill>
              <a:latin typeface="Times New Roman" panose="02020603050405020304" pitchFamily="18" charset="0"/>
              <a:cs typeface="Times New Roman" panose="02020603050405020304" pitchFamily="18" charset="0"/>
            </a:endParaRPr>
          </a:p>
          <a:p>
            <a:pPr>
              <a:defRPr/>
            </a:pPr>
            <a:r>
              <a:rPr lang="pt-BR" sz="1600" dirty="0">
                <a:solidFill>
                  <a:prstClr val="black"/>
                </a:solidFill>
              </a:rPr>
              <a:t>[1] Bộ Giáo dục và Đào tạo, </a:t>
            </a:r>
            <a:r>
              <a:rPr lang="pt-BR" sz="1600" i="1" dirty="0">
                <a:solidFill>
                  <a:prstClr val="black"/>
                </a:solidFill>
              </a:rPr>
              <a:t>Giáo trình Những Nguyên lý cơ bản của Chủ nghĩa Mác-Lênin</a:t>
            </a:r>
            <a:r>
              <a:rPr lang="pt-BR" sz="1600" dirty="0">
                <a:solidFill>
                  <a:prstClr val="black"/>
                </a:solidFill>
              </a:rPr>
              <a:t>, Nxb.Chính trị quốc gia, Hà Nội, 2014.</a:t>
            </a:r>
            <a:endParaRPr lang="en-US" sz="1600" dirty="0">
              <a:solidFill>
                <a:prstClr val="black"/>
              </a:solidFill>
            </a:endParaRPr>
          </a:p>
          <a:p>
            <a:pPr>
              <a:defRPr/>
            </a:pPr>
            <a:r>
              <a:rPr lang="pt-BR" sz="1600" dirty="0">
                <a:solidFill>
                  <a:prstClr val="black"/>
                </a:solidFill>
              </a:rPr>
              <a:t>[2] Hội đồng Trung ương chỉ đạo biên soạn giáo trình quốc gia các bộ môn khoa học Mác – Lênin, </a:t>
            </a:r>
            <a:r>
              <a:rPr lang="pt-BR" sz="1600" i="1" dirty="0">
                <a:solidFill>
                  <a:prstClr val="black"/>
                </a:solidFill>
              </a:rPr>
              <a:t>Giáo trình Kinh tế chính trị Mác-Lênin, </a:t>
            </a:r>
            <a:r>
              <a:rPr lang="pt-BR" sz="1600" dirty="0">
                <a:solidFill>
                  <a:prstClr val="black"/>
                </a:solidFill>
              </a:rPr>
              <a:t>Nxb.Chính trị quốc gia, Hà Nội, 2010. </a:t>
            </a:r>
          </a:p>
          <a:p>
            <a:pPr>
              <a:defRPr/>
            </a:pPr>
            <a:r>
              <a:rPr lang="pt-BR" sz="1600" dirty="0">
                <a:solidFill>
                  <a:prstClr val="black"/>
                </a:solidFill>
              </a:rPr>
              <a:t>[3]website: https://www.marxists.org/</a:t>
            </a:r>
            <a:endParaRPr lang="en-US" sz="1600" dirty="0">
              <a:solidFill>
                <a:prstClr val="black"/>
              </a:solidFill>
            </a:endParaRPr>
          </a:p>
          <a:p>
            <a:pPr>
              <a:defRPr/>
            </a:pPr>
            <a:endParaRPr lang="en-US" sz="1400" dirty="0">
              <a:solidFill>
                <a:prstClr val="black"/>
              </a:solidFill>
            </a:endParaRPr>
          </a:p>
        </p:txBody>
      </p:sp>
    </p:spTree>
    <p:extLst>
      <p:ext uri="{BB962C8B-B14F-4D97-AF65-F5344CB8AC3E}">
        <p14:creationId xmlns:p14="http://schemas.microsoft.com/office/powerpoint/2010/main" val="2629507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69"/>
          <p:cNvSpPr txBox="1">
            <a:spLocks noGrp="1"/>
          </p:cNvSpPr>
          <p:nvPr>
            <p:ph type="title"/>
          </p:nvPr>
        </p:nvSpPr>
        <p:spPr>
          <a:xfrm>
            <a:off x="254133" y="3471700"/>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4E6E9A"/>
                </a:solidFill>
              </a:rPr>
              <a:t>Thank You</a:t>
            </a:r>
            <a:endParaRPr dirty="0"/>
          </a:p>
        </p:txBody>
      </p:sp>
      <p:grpSp>
        <p:nvGrpSpPr>
          <p:cNvPr id="1014" name="Google Shape;1014;p69"/>
          <p:cNvGrpSpPr/>
          <p:nvPr/>
        </p:nvGrpSpPr>
        <p:grpSpPr>
          <a:xfrm rot="5400000">
            <a:off x="1265691" y="1512713"/>
            <a:ext cx="1113546" cy="1384272"/>
            <a:chOff x="0" y="46600"/>
            <a:chExt cx="3121800" cy="5004600"/>
          </a:xfrm>
        </p:grpSpPr>
        <p:sp>
          <p:nvSpPr>
            <p:cNvPr id="1015" name="Google Shape;1015;p6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17" name="Google Shape;1017;p6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3" name="Picture 2">
            <a:extLst>
              <a:ext uri="{FF2B5EF4-FFF2-40B4-BE49-F238E27FC236}">
                <a16:creationId xmlns:a16="http://schemas.microsoft.com/office/drawing/2014/main" id="{2C3CCB8B-F93C-4318-ACCA-E8AF0E6FFBD1}"/>
              </a:ext>
            </a:extLst>
          </p:cNvPr>
          <p:cNvPicPr>
            <a:picLocks noChangeAspect="1"/>
          </p:cNvPicPr>
          <p:nvPr/>
        </p:nvPicPr>
        <p:blipFill>
          <a:blip r:embed="rId3"/>
          <a:stretch>
            <a:fillRect/>
          </a:stretch>
        </p:blipFill>
        <p:spPr>
          <a:xfrm>
            <a:off x="6767512" y="180975"/>
            <a:ext cx="2257425" cy="60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a:spLocks noGrp="1"/>
          </p:cNvSpPr>
          <p:nvPr>
            <p:ph type="title"/>
          </p:nvPr>
        </p:nvSpPr>
        <p:spPr>
          <a:xfrm>
            <a:off x="539025" y="2148840"/>
            <a:ext cx="6054000" cy="1920240"/>
          </a:xfrm>
          <a:prstGeom prst="rect">
            <a:avLst/>
          </a:prstGeom>
        </p:spPr>
        <p:txBody>
          <a:bodyPr spcFirstLastPara="1" wrap="square" lIns="91425" tIns="91425" rIns="91425" bIns="91425" anchor="ctr" anchorCtr="0">
            <a:noAutofit/>
          </a:bodyPr>
          <a:lstStyle/>
          <a:p>
            <a:r>
              <a:rPr lang="en-US" sz="3200" dirty="0"/>
              <a:t>1. </a:t>
            </a:r>
            <a:r>
              <a:rPr lang="en-US" sz="3200" dirty="0">
                <a:solidFill>
                  <a:schemeClr val="bg1"/>
                </a:solidFill>
                <a:latin typeface="Muli"/>
                <a:ea typeface="Muli"/>
                <a:cs typeface="Muli"/>
                <a:sym typeface="Muli"/>
              </a:rPr>
              <a:t>KHÁI QUÁT </a:t>
            </a:r>
            <a:r>
              <a:rPr lang="en-US" sz="3200" dirty="0">
                <a:solidFill>
                  <a:srgbClr val="00B0F0"/>
                </a:solidFill>
                <a:latin typeface="Muli"/>
                <a:ea typeface="Muli"/>
                <a:cs typeface="Muli"/>
                <a:sym typeface="Muli"/>
              </a:rPr>
              <a:t>SỰ HÌNH THÀNH VÀ PHÁT TRIỂN </a:t>
            </a:r>
            <a:r>
              <a:rPr lang="en-US" sz="3200" dirty="0">
                <a:solidFill>
                  <a:schemeClr val="bg1"/>
                </a:solidFill>
                <a:latin typeface="Muli"/>
                <a:ea typeface="Muli"/>
                <a:cs typeface="Muli"/>
                <a:sym typeface="Muli"/>
              </a:rPr>
              <a:t>CỦA KINH TẾ CHÍNH TRỊ MÁC - LÊNIN</a:t>
            </a:r>
            <a:endParaRPr lang="en-US" sz="3200" dirty="0">
              <a:solidFill>
                <a:schemeClr val="bg1"/>
              </a:solidFill>
              <a:latin typeface="Arial Black"/>
              <a:ea typeface="Arial Black"/>
              <a:cs typeface="Arial Black"/>
              <a:sym typeface="Arial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47"/>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THUẬT NGỮ KINH TẾ CHÍNH TRỊ</a:t>
            </a:r>
            <a:endParaRPr dirty="0"/>
          </a:p>
        </p:txBody>
      </p:sp>
      <p:sp>
        <p:nvSpPr>
          <p:cNvPr id="365" name="Google Shape;365;p47"/>
          <p:cNvSpPr/>
          <p:nvPr/>
        </p:nvSpPr>
        <p:spPr>
          <a:xfrm>
            <a:off x="562000" y="1562100"/>
            <a:ext cx="2626800"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Kinh</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tế</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chính</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trị</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viết</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ngắn</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ngọn</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từ</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kinh</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bang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tế</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thế</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66" name="Google Shape;366;p47"/>
          <p:cNvSpPr/>
          <p:nvPr/>
        </p:nvSpPr>
        <p:spPr>
          <a:xfrm>
            <a:off x="3258600" y="3105798"/>
            <a:ext cx="2626800" cy="1468802"/>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Kinh</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tế</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góc</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độ</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kinh</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tế</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học</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là</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toàn</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bộ</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các</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hoạt</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động</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sản</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xuất</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phân</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phối</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trao</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đổi</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tiêu</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thụ</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hàng</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hóa</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và</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dịch</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vụ</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của</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một</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cộng</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đồng</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quốc</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gia</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trong</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một</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khoảng</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thời</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gian</a:t>
            </a:r>
            <a:endPar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7" name="Google Shape;367;p47"/>
          <p:cNvSpPr/>
          <p:nvPr/>
        </p:nvSpPr>
        <p:spPr>
          <a:xfrm>
            <a:off x="5955200" y="1562100"/>
            <a:ext cx="2626800"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Phương</a:t>
            </a:r>
            <a:r>
              <a:rPr lang="en-US"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pháp</a:t>
            </a:r>
            <a:r>
              <a:rPr lang="en-US"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để</a:t>
            </a:r>
            <a:r>
              <a:rPr lang="en-US"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trị</a:t>
            </a:r>
            <a:r>
              <a:rPr lang="en-US"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nước</a:t>
            </a:r>
            <a:r>
              <a:rPr lang="en-US"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và</a:t>
            </a:r>
            <a:r>
              <a:rPr lang="en-US"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giúp</a:t>
            </a:r>
            <a:r>
              <a:rPr lang="en-US"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đời</a:t>
            </a:r>
            <a:endParaRPr lang="en-US"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368" name="Google Shape;368;p47"/>
          <p:cNvPicPr preferRelativeResize="0"/>
          <p:nvPr/>
        </p:nvPicPr>
        <p:blipFill>
          <a:blip r:embed="rId3"/>
          <a:srcRect t="253" b="253"/>
          <a:stretch/>
        </p:blipFill>
        <p:spPr>
          <a:xfrm>
            <a:off x="562000" y="3105800"/>
            <a:ext cx="2626800" cy="1468800"/>
          </a:xfrm>
          <a:prstGeom prst="rect">
            <a:avLst/>
          </a:prstGeom>
          <a:noFill/>
          <a:ln>
            <a:noFill/>
          </a:ln>
        </p:spPr>
      </p:pic>
      <p:pic>
        <p:nvPicPr>
          <p:cNvPr id="369" name="Google Shape;369;p47"/>
          <p:cNvPicPr preferRelativeResize="0"/>
          <p:nvPr/>
        </p:nvPicPr>
        <p:blipFill>
          <a:blip r:embed="rId4"/>
          <a:srcRect t="22042" b="22042"/>
          <a:stretch/>
        </p:blipFill>
        <p:spPr>
          <a:xfrm>
            <a:off x="3258600" y="1562100"/>
            <a:ext cx="2626800" cy="1468800"/>
          </a:xfrm>
          <a:prstGeom prst="rect">
            <a:avLst/>
          </a:prstGeom>
          <a:noFill/>
          <a:ln>
            <a:noFill/>
          </a:ln>
        </p:spPr>
      </p:pic>
      <p:pic>
        <p:nvPicPr>
          <p:cNvPr id="370" name="Google Shape;370;p47"/>
          <p:cNvPicPr preferRelativeResize="0"/>
          <p:nvPr/>
        </p:nvPicPr>
        <p:blipFill>
          <a:blip r:embed="rId5"/>
          <a:srcRect t="12001" b="12001"/>
          <a:stretch/>
        </p:blipFill>
        <p:spPr>
          <a:xfrm>
            <a:off x="5955200" y="3105800"/>
            <a:ext cx="2626798" cy="14688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pic>
        <p:nvPicPr>
          <p:cNvPr id="550" name="Google Shape;550;p55"/>
          <p:cNvPicPr preferRelativeResize="0"/>
          <p:nvPr/>
        </p:nvPicPr>
        <p:blipFill>
          <a:blip r:embed="rId3"/>
          <a:srcRect t="21435" b="21435"/>
          <a:stretch/>
        </p:blipFill>
        <p:spPr>
          <a:xfrm>
            <a:off x="2479048" y="1784553"/>
            <a:ext cx="1957497" cy="1669020"/>
          </a:xfrm>
          <a:prstGeom prst="rect">
            <a:avLst/>
          </a:prstGeom>
          <a:noFill/>
          <a:ln w="9525" cap="flat" cmpd="sng">
            <a:solidFill>
              <a:srgbClr val="B7B7B7"/>
            </a:solidFill>
            <a:prstDash val="solid"/>
            <a:round/>
            <a:headEnd type="none" w="sm" len="sm"/>
            <a:tailEnd type="none" w="sm" len="sm"/>
          </a:ln>
        </p:spPr>
      </p:pic>
      <p:pic>
        <p:nvPicPr>
          <p:cNvPr id="552" name="Google Shape;552;p55"/>
          <p:cNvPicPr preferRelativeResize="0"/>
          <p:nvPr/>
        </p:nvPicPr>
        <p:blipFill>
          <a:blip r:embed="rId4"/>
          <a:srcRect t="17249" b="17249"/>
          <a:stretch/>
        </p:blipFill>
        <p:spPr>
          <a:xfrm>
            <a:off x="250641" y="1784553"/>
            <a:ext cx="1957511" cy="1669020"/>
          </a:xfrm>
          <a:prstGeom prst="rect">
            <a:avLst/>
          </a:prstGeom>
          <a:noFill/>
          <a:ln w="9525" cap="flat" cmpd="sng">
            <a:solidFill>
              <a:srgbClr val="B7B7B7"/>
            </a:solidFill>
            <a:prstDash val="solid"/>
            <a:round/>
            <a:headEnd type="none" w="sm" len="sm"/>
            <a:tailEnd type="none" w="sm" len="sm"/>
          </a:ln>
        </p:spPr>
      </p:pic>
      <p:sp>
        <p:nvSpPr>
          <p:cNvPr id="554" name="Google Shape;554;p55"/>
          <p:cNvSpPr txBox="1"/>
          <p:nvPr/>
        </p:nvSpPr>
        <p:spPr>
          <a:xfrm>
            <a:off x="370483" y="4101407"/>
            <a:ext cx="19575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4E6F9B"/>
                </a:solidFill>
                <a:latin typeface="Muli"/>
                <a:ea typeface="Muli"/>
                <a:cs typeface="Muli"/>
                <a:sym typeface="Muli"/>
              </a:rPr>
              <a:t>(1575 – 1621)</a:t>
            </a:r>
            <a:endParaRPr sz="1200" dirty="0">
              <a:solidFill>
                <a:srgbClr val="4E6F9B"/>
              </a:solidFill>
              <a:latin typeface="Muli"/>
              <a:ea typeface="Muli"/>
              <a:cs typeface="Muli"/>
              <a:sym typeface="Muli"/>
            </a:endParaRPr>
          </a:p>
        </p:txBody>
      </p:sp>
      <p:sp>
        <p:nvSpPr>
          <p:cNvPr id="556" name="Google Shape;556;p55"/>
          <p:cNvSpPr txBox="1">
            <a:spLocks noGrp="1"/>
          </p:cNvSpPr>
          <p:nvPr>
            <p:ph type="subTitle" idx="2"/>
          </p:nvPr>
        </p:nvSpPr>
        <p:spPr>
          <a:xfrm>
            <a:off x="4436545" y="1723340"/>
            <a:ext cx="4521557" cy="2207517"/>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Thuật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(Political Economy)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đưa</a:t>
            </a:r>
            <a:r>
              <a:rPr lang="en-US" sz="1800" dirty="0">
                <a:effectLst/>
                <a:latin typeface="Calibri" panose="020F0502020204030204" pitchFamily="34" charset="0"/>
                <a:ea typeface="Calibri" panose="020F0502020204030204" pitchFamily="34" charset="0"/>
                <a:cs typeface="Times New Roman" panose="02020603050405020304" pitchFamily="18" charset="0"/>
              </a:rPr>
              <a:t> ra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bởi</a:t>
            </a:r>
            <a:r>
              <a:rPr lang="en-US" sz="1800" dirty="0">
                <a:effectLst/>
                <a:latin typeface="Calibri" panose="020F0502020204030204" pitchFamily="34" charset="0"/>
                <a:ea typeface="Calibri" panose="020F0502020204030204" pitchFamily="34" charset="0"/>
                <a:cs typeface="Times New Roman" panose="02020603050405020304" pitchFamily="18" charset="0"/>
              </a:rPr>
              <a:t>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Montchretien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năm</a:t>
            </a:r>
            <a:r>
              <a:rPr lang="en-US" sz="1800" dirty="0">
                <a:effectLst/>
                <a:latin typeface="Calibri" panose="020F0502020204030204" pitchFamily="34" charset="0"/>
                <a:ea typeface="Calibri" panose="020F0502020204030204" pitchFamily="34" charset="0"/>
                <a:cs typeface="Times New Roman" panose="02020603050405020304" pitchFamily="18" charset="0"/>
              </a:rPr>
              <a:t> 1615.</a:t>
            </a:r>
          </a:p>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kỷ</a:t>
            </a:r>
            <a:r>
              <a:rPr lang="en-US" sz="1800" dirty="0">
                <a:effectLst/>
                <a:latin typeface="Calibri" panose="020F0502020204030204" pitchFamily="34" charset="0"/>
                <a:ea typeface="Calibri" panose="020F0502020204030204" pitchFamily="34" charset="0"/>
                <a:cs typeface="Times New Roman" panose="02020603050405020304" pitchFamily="18" charset="0"/>
              </a:rPr>
              <a:t> XVIII, A. Smith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trở</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môn</a:t>
            </a:r>
            <a:r>
              <a:rPr lang="en-US" sz="1800" dirty="0">
                <a:effectLst/>
                <a:latin typeface="Calibri" panose="020F0502020204030204" pitchFamily="34" charset="0"/>
                <a:ea typeface="Calibri" panose="020F0502020204030204" pitchFamily="34" charset="0"/>
                <a:cs typeface="Times New Roman" panose="02020603050405020304" pitchFamily="18" charset="0"/>
              </a:rPr>
              <a:t> khoa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phạm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trù</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niệm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chuyên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557" name="Google Shape;557;p55"/>
          <p:cNvSpPr txBox="1"/>
          <p:nvPr/>
        </p:nvSpPr>
        <p:spPr>
          <a:xfrm>
            <a:off x="264750" y="3581162"/>
            <a:ext cx="19575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i="0" dirty="0">
                <a:solidFill>
                  <a:srgbClr val="202122"/>
                </a:solidFill>
                <a:effectLst/>
                <a:latin typeface="Muli"/>
              </a:rPr>
              <a:t>Antoine de </a:t>
            </a:r>
            <a:r>
              <a:rPr lang="en-US" sz="2000" i="0" dirty="0" err="1">
                <a:solidFill>
                  <a:srgbClr val="202122"/>
                </a:solidFill>
                <a:effectLst/>
                <a:latin typeface="Muli"/>
              </a:rPr>
              <a:t>Montchrestien</a:t>
            </a:r>
            <a:endParaRPr sz="1600" dirty="0">
              <a:latin typeface="Muli"/>
              <a:ea typeface="Muli"/>
              <a:cs typeface="Muli"/>
              <a:sym typeface="Muli"/>
            </a:endParaRPr>
          </a:p>
        </p:txBody>
      </p:sp>
      <p:sp>
        <p:nvSpPr>
          <p:cNvPr id="559" name="Google Shape;559;p55"/>
          <p:cNvSpPr txBox="1"/>
          <p:nvPr/>
        </p:nvSpPr>
        <p:spPr>
          <a:xfrm>
            <a:off x="2981970" y="4049851"/>
            <a:ext cx="19575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4E6F9B"/>
                </a:solidFill>
                <a:latin typeface="Muli"/>
                <a:ea typeface="Muli"/>
                <a:cs typeface="Muli"/>
                <a:sym typeface="Muli"/>
              </a:rPr>
              <a:t>(1723 – 1790)</a:t>
            </a:r>
            <a:endParaRPr sz="1200" dirty="0">
              <a:solidFill>
                <a:srgbClr val="4E6F9B"/>
              </a:solidFill>
              <a:latin typeface="Muli"/>
              <a:ea typeface="Muli"/>
              <a:cs typeface="Muli"/>
              <a:sym typeface="Muli"/>
            </a:endParaRPr>
          </a:p>
        </p:txBody>
      </p:sp>
      <p:sp>
        <p:nvSpPr>
          <p:cNvPr id="560" name="Google Shape;560;p55"/>
          <p:cNvSpPr txBox="1"/>
          <p:nvPr/>
        </p:nvSpPr>
        <p:spPr>
          <a:xfrm>
            <a:off x="2772812" y="3704870"/>
            <a:ext cx="1957500" cy="341100"/>
          </a:xfrm>
          <a:prstGeom prst="rect">
            <a:avLst/>
          </a:prstGeom>
          <a:noFill/>
          <a:ln>
            <a:noFill/>
          </a:ln>
        </p:spPr>
        <p:txBody>
          <a:bodyPr spcFirstLastPara="1" wrap="square" lIns="91425" tIns="91425" rIns="91425" bIns="91425" anchor="ctr" anchorCtr="0">
            <a:noAutofit/>
          </a:bodyPr>
          <a:lstStyle/>
          <a:p>
            <a:pPr algn="l"/>
            <a:r>
              <a:rPr lang="en-US" sz="2000" b="0" i="0" dirty="0">
                <a:solidFill>
                  <a:srgbClr val="000000"/>
                </a:solidFill>
                <a:effectLst/>
                <a:latin typeface="Muli"/>
              </a:rPr>
              <a:t>Adam Smith</a:t>
            </a:r>
          </a:p>
        </p:txBody>
      </p:sp>
      <p:sp>
        <p:nvSpPr>
          <p:cNvPr id="3" name="Title 2">
            <a:extLst>
              <a:ext uri="{FF2B5EF4-FFF2-40B4-BE49-F238E27FC236}">
                <a16:creationId xmlns:a16="http://schemas.microsoft.com/office/drawing/2014/main" id="{20378F76-1418-4CE5-9AF8-3B41BE1D53AE}"/>
              </a:ext>
            </a:extLst>
          </p:cNvPr>
          <p:cNvSpPr>
            <a:spLocks noGrp="1"/>
          </p:cNvSpPr>
          <p:nvPr>
            <p:ph type="title"/>
          </p:nvPr>
        </p:nvSpPr>
        <p:spPr/>
        <p:txBody>
          <a:bodyPr/>
          <a:lstStyle/>
          <a:p>
            <a:r>
              <a:rPr lang="en-US" dirty="0" err="1"/>
              <a:t>Thuật</a:t>
            </a:r>
            <a:r>
              <a:rPr lang="en-US" dirty="0"/>
              <a:t> </a:t>
            </a:r>
            <a:r>
              <a:rPr lang="en-US" dirty="0" err="1"/>
              <a:t>ngữ</a:t>
            </a:r>
            <a:r>
              <a:rPr lang="en-US" dirty="0"/>
              <a:t> </a:t>
            </a:r>
            <a:r>
              <a:rPr lang="en-US" dirty="0" err="1"/>
              <a:t>kinh</a:t>
            </a:r>
            <a:r>
              <a:rPr lang="en-US" dirty="0"/>
              <a:t> </a:t>
            </a:r>
            <a:r>
              <a:rPr lang="en-US" dirty="0" err="1"/>
              <a:t>tế</a:t>
            </a:r>
            <a:r>
              <a:rPr lang="en-US" dirty="0"/>
              <a:t> </a:t>
            </a:r>
            <a:r>
              <a:rPr lang="en-US" dirty="0" err="1"/>
              <a:t>chính</a:t>
            </a:r>
            <a:r>
              <a:rPr lang="en-US" dirty="0"/>
              <a:t> </a:t>
            </a:r>
            <a:r>
              <a:rPr lang="en-US" dirty="0" err="1"/>
              <a:t>trị</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6"/>
          <p:cNvSpPr txBox="1">
            <a:spLocks noGrp="1"/>
          </p:cNvSpPr>
          <p:nvPr>
            <p:ph type="subTitle" idx="1"/>
          </p:nvPr>
        </p:nvSpPr>
        <p:spPr>
          <a:xfrm>
            <a:off x="0" y="986666"/>
            <a:ext cx="4457700" cy="3242433"/>
          </a:xfrm>
          <a:prstGeom prst="rect">
            <a:avLst/>
          </a:prstGeom>
        </p:spPr>
        <p:txBody>
          <a:bodyPr spcFirstLastPara="1" wrap="square" lIns="91425" tIns="91425" rIns="91425" bIns="91425" anchor="ctr" anchorCtr="0">
            <a:noAutofit/>
          </a:bodyPr>
          <a:lstStyle/>
          <a:p>
            <a:pPr marL="0" marR="0" algn="l">
              <a:lnSpc>
                <a:spcPct val="107000"/>
              </a:lnSpc>
              <a:spcBef>
                <a:spcPts val="0"/>
              </a:spcBef>
              <a:spcAft>
                <a:spcPts val="800"/>
              </a:spcAft>
              <a:buFont typeface="Wingdings" panose="05000000000000000000" pitchFamily="2" charset="2"/>
              <a:buChar char="v"/>
            </a:pP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Trong</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tác</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phẩm</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i="1"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chuyên</a:t>
            </a:r>
            <a:r>
              <a:rPr lang="en-US" i="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i="1"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luận</a:t>
            </a:r>
            <a:r>
              <a:rPr lang="en-US" i="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i="1"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về</a:t>
            </a:r>
            <a:r>
              <a:rPr lang="en-US" i="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i="1"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kinh</a:t>
            </a:r>
            <a:r>
              <a:rPr lang="en-US" i="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i="1"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tế</a:t>
            </a:r>
            <a:r>
              <a:rPr lang="en-US" i="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i="1"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chính</a:t>
            </a:r>
            <a:r>
              <a:rPr lang="en-US" i="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i="1"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trị</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xuất</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bản</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năm</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1615, </a:t>
            </a:r>
            <a:r>
              <a:rPr lang="en-US" dirty="0" err="1">
                <a:solidFill>
                  <a:schemeClr val="tx1"/>
                </a:solidFill>
                <a:latin typeface="Calibri" panose="020F0502020204030204" pitchFamily="34" charset="0"/>
                <a:ea typeface="Calibri" panose="020F0502020204030204" pitchFamily="34" charset="0"/>
                <a:cs typeface="Calibri" panose="020F0502020204030204" pitchFamily="34" charset="0"/>
              </a:rPr>
              <a:t>M</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ontchrestien</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đã</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đề</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xuất</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môn</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khoa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học</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mới</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 khoa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học</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kinh</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tế</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chính</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trị</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p>
            <a:pPr marL="0" marR="0" algn="l">
              <a:lnSpc>
                <a:spcPct val="107000"/>
              </a:lnSpc>
              <a:spcBef>
                <a:spcPts val="0"/>
              </a:spcBef>
              <a:spcAft>
                <a:spcPts val="800"/>
              </a:spcAft>
              <a:buFont typeface="Wingdings" panose="05000000000000000000" pitchFamily="2" charset="2"/>
              <a:buChar char="v"/>
            </a:pP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Ông</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cho</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rằng</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sức</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mạnh</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nhà</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nước</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gắn</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với</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sự</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giàu</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có</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của</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quốc</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gia</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p>
            <a:pPr marL="0" marR="0" algn="l">
              <a:lnSpc>
                <a:spcPct val="107000"/>
              </a:lnSpc>
              <a:spcBef>
                <a:spcPts val="0"/>
              </a:spcBef>
              <a:spcAft>
                <a:spcPts val="800"/>
              </a:spcAft>
              <a:buFont typeface="Wingdings" panose="05000000000000000000" pitchFamily="2" charset="2"/>
              <a:buChar char="v"/>
            </a:pPr>
            <a:r>
              <a:rPr lang="en-US" b="0" i="0" dirty="0">
                <a:solidFill>
                  <a:schemeClr val="tx1"/>
                </a:solidFill>
                <a:effectLst/>
                <a:latin typeface="Calibri" panose="020F0502020204030204" pitchFamily="34" charset="0"/>
                <a:cs typeface="Calibri" panose="020F0502020204030204" pitchFamily="34" charset="0"/>
              </a:rPr>
              <a:t>T</a:t>
            </a:r>
            <a:r>
              <a:rPr lang="vi-VN" b="0" i="0" dirty="0">
                <a:solidFill>
                  <a:schemeClr val="tx1"/>
                </a:solidFill>
                <a:effectLst/>
                <a:latin typeface="Calibri" panose="020F0502020204030204" pitchFamily="34" charset="0"/>
                <a:cs typeface="Calibri" panose="020F0502020204030204" pitchFamily="34" charset="0"/>
              </a:rPr>
              <a:t>heo Montchrestien, thương nhân là gương mặt chính của nền kinh tế.</a:t>
            </a:r>
            <a:endPar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56" name="Google Shape;356;p46"/>
          <p:cNvSpPr txBox="1">
            <a:spLocks noGrp="1"/>
          </p:cNvSpPr>
          <p:nvPr>
            <p:ph type="subTitle" idx="2"/>
          </p:nvPr>
        </p:nvSpPr>
        <p:spPr>
          <a:xfrm>
            <a:off x="5285875" y="3500700"/>
            <a:ext cx="3109500" cy="11625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US" b="1" i="0" dirty="0" err="1">
                <a:solidFill>
                  <a:schemeClr val="bg1"/>
                </a:solidFill>
                <a:effectLst/>
                <a:latin typeface="Verdana" panose="020B0604030504040204" pitchFamily="34" charset="0"/>
              </a:rPr>
              <a:t>Công</a:t>
            </a:r>
            <a:r>
              <a:rPr lang="en-US" b="1" i="0" dirty="0">
                <a:solidFill>
                  <a:schemeClr val="bg1"/>
                </a:solidFill>
                <a:effectLst/>
                <a:latin typeface="Verdana" panose="020B0604030504040204" pitchFamily="34" charset="0"/>
              </a:rPr>
              <a:t> </a:t>
            </a:r>
            <a:r>
              <a:rPr lang="en-US" b="1" i="0" dirty="0" err="1">
                <a:solidFill>
                  <a:schemeClr val="bg1"/>
                </a:solidFill>
                <a:effectLst/>
                <a:latin typeface="Verdana" panose="020B0604030504040204" pitchFamily="34" charset="0"/>
              </a:rPr>
              <a:t>việc</a:t>
            </a:r>
            <a:r>
              <a:rPr lang="en-US" b="1" i="0" dirty="0">
                <a:solidFill>
                  <a:schemeClr val="bg1"/>
                </a:solidFill>
                <a:effectLst/>
                <a:latin typeface="Verdana" panose="020B0604030504040204" pitchFamily="34" charset="0"/>
              </a:rPr>
              <a:t> </a:t>
            </a:r>
            <a:r>
              <a:rPr lang="en-US" b="1" i="0" dirty="0" err="1">
                <a:solidFill>
                  <a:schemeClr val="bg1"/>
                </a:solidFill>
                <a:effectLst/>
                <a:latin typeface="Verdana" panose="020B0604030504040204" pitchFamily="34" charset="0"/>
              </a:rPr>
              <a:t>buôn</a:t>
            </a:r>
            <a:r>
              <a:rPr lang="en-US" b="1" i="0" dirty="0">
                <a:solidFill>
                  <a:schemeClr val="bg1"/>
                </a:solidFill>
                <a:effectLst/>
                <a:latin typeface="Verdana" panose="020B0604030504040204" pitchFamily="34" charset="0"/>
              </a:rPr>
              <a:t> </a:t>
            </a:r>
            <a:r>
              <a:rPr lang="en-US" b="1" i="0" dirty="0" err="1">
                <a:solidFill>
                  <a:schemeClr val="bg1"/>
                </a:solidFill>
                <a:effectLst/>
                <a:latin typeface="Verdana" panose="020B0604030504040204" pitchFamily="34" charset="0"/>
              </a:rPr>
              <a:t>bán</a:t>
            </a:r>
            <a:r>
              <a:rPr lang="en-US" b="1" i="0" dirty="0">
                <a:solidFill>
                  <a:schemeClr val="bg1"/>
                </a:solidFill>
                <a:effectLst/>
                <a:latin typeface="Verdana" panose="020B0604030504040204" pitchFamily="34" charset="0"/>
              </a:rPr>
              <a:t> </a:t>
            </a:r>
            <a:r>
              <a:rPr lang="en-US" b="1" i="0" dirty="0" err="1">
                <a:solidFill>
                  <a:schemeClr val="bg1"/>
                </a:solidFill>
                <a:effectLst/>
                <a:latin typeface="Verdana" panose="020B0604030504040204" pitchFamily="34" charset="0"/>
              </a:rPr>
              <a:t>lông</a:t>
            </a:r>
            <a:r>
              <a:rPr lang="en-US" b="1" i="0" dirty="0">
                <a:solidFill>
                  <a:schemeClr val="bg1"/>
                </a:solidFill>
                <a:effectLst/>
                <a:latin typeface="Verdana" panose="020B0604030504040204" pitchFamily="34" charset="0"/>
              </a:rPr>
              <a:t> </a:t>
            </a:r>
            <a:r>
              <a:rPr lang="en-US" b="1" i="0" dirty="0" err="1">
                <a:solidFill>
                  <a:schemeClr val="bg1"/>
                </a:solidFill>
                <a:effectLst/>
                <a:latin typeface="Verdana" panose="020B0604030504040204" pitchFamily="34" charset="0"/>
              </a:rPr>
              <a:t>thú</a:t>
            </a:r>
            <a:r>
              <a:rPr lang="en-US" b="1" i="0" dirty="0">
                <a:solidFill>
                  <a:schemeClr val="bg1"/>
                </a:solidFill>
                <a:effectLst/>
                <a:latin typeface="Verdana" panose="020B0604030504040204" pitchFamily="34" charset="0"/>
              </a:rPr>
              <a:t> ở </a:t>
            </a:r>
            <a:r>
              <a:rPr lang="en-US" b="1" i="0" dirty="0" err="1">
                <a:solidFill>
                  <a:schemeClr val="bg1"/>
                </a:solidFill>
                <a:effectLst/>
                <a:latin typeface="Verdana" panose="020B0604030504040204" pitchFamily="34" charset="0"/>
              </a:rPr>
              <a:t>thế</a:t>
            </a:r>
            <a:r>
              <a:rPr lang="en-US" b="1" i="0" dirty="0">
                <a:solidFill>
                  <a:schemeClr val="bg1"/>
                </a:solidFill>
                <a:effectLst/>
                <a:latin typeface="Verdana" panose="020B0604030504040204" pitchFamily="34" charset="0"/>
              </a:rPr>
              <a:t> </a:t>
            </a:r>
            <a:r>
              <a:rPr lang="en-US" b="1" i="0" dirty="0" err="1">
                <a:solidFill>
                  <a:schemeClr val="bg1"/>
                </a:solidFill>
                <a:effectLst/>
                <a:latin typeface="Verdana" panose="020B0604030504040204" pitchFamily="34" charset="0"/>
              </a:rPr>
              <a:t>kỷ</a:t>
            </a:r>
            <a:r>
              <a:rPr lang="en-US" b="1" i="0" dirty="0">
                <a:solidFill>
                  <a:schemeClr val="bg1"/>
                </a:solidFill>
                <a:effectLst/>
                <a:latin typeface="Verdana" panose="020B0604030504040204" pitchFamily="34" charset="0"/>
              </a:rPr>
              <a:t> XVI</a:t>
            </a:r>
            <a:endParaRPr dirty="0">
              <a:solidFill>
                <a:schemeClr val="bg1"/>
              </a:solidFill>
            </a:endParaRPr>
          </a:p>
        </p:txBody>
      </p:sp>
      <p:sp>
        <p:nvSpPr>
          <p:cNvPr id="357" name="Google Shape;357;p46"/>
          <p:cNvSpPr/>
          <p:nvPr/>
        </p:nvSpPr>
        <p:spPr>
          <a:xfrm>
            <a:off x="171450" y="158693"/>
            <a:ext cx="778360" cy="699837"/>
          </a:xfrm>
          <a:custGeom>
            <a:avLst/>
            <a:gdLst/>
            <a:ahLst/>
            <a:cxnLst/>
            <a:rect l="l" t="t" r="r" b="b"/>
            <a:pathLst>
              <a:path w="120000" h="120000" extrusionOk="0">
                <a:moveTo>
                  <a:pt x="103658" y="35373"/>
                </a:moveTo>
                <a:lnTo>
                  <a:pt x="103658" y="8192"/>
                </a:lnTo>
                <a:cubicBezTo>
                  <a:pt x="103658" y="3566"/>
                  <a:pt x="100080" y="0"/>
                  <a:pt x="95439" y="0"/>
                </a:cubicBezTo>
                <a:cubicBezTo>
                  <a:pt x="90797" y="0"/>
                  <a:pt x="87316" y="3566"/>
                  <a:pt x="87316" y="8192"/>
                </a:cubicBezTo>
                <a:lnTo>
                  <a:pt x="87316" y="10409"/>
                </a:lnTo>
                <a:lnTo>
                  <a:pt x="45543" y="22939"/>
                </a:lnTo>
                <a:lnTo>
                  <a:pt x="5414" y="27277"/>
                </a:lnTo>
                <a:cubicBezTo>
                  <a:pt x="2417" y="27277"/>
                  <a:pt x="0" y="29686"/>
                  <a:pt x="0" y="32674"/>
                </a:cubicBezTo>
                <a:lnTo>
                  <a:pt x="0" y="70746"/>
                </a:lnTo>
                <a:cubicBezTo>
                  <a:pt x="0" y="73734"/>
                  <a:pt x="2417" y="76240"/>
                  <a:pt x="5414" y="76240"/>
                </a:cubicBezTo>
                <a:lnTo>
                  <a:pt x="23980" y="78361"/>
                </a:lnTo>
                <a:lnTo>
                  <a:pt x="32683" y="117783"/>
                </a:lnTo>
                <a:lnTo>
                  <a:pt x="32683" y="117783"/>
                </a:lnTo>
                <a:cubicBezTo>
                  <a:pt x="32973" y="118939"/>
                  <a:pt x="34037" y="120000"/>
                  <a:pt x="35390" y="120000"/>
                </a:cubicBezTo>
                <a:lnTo>
                  <a:pt x="57244" y="120000"/>
                </a:lnTo>
                <a:cubicBezTo>
                  <a:pt x="58887" y="120000"/>
                  <a:pt x="59951" y="118939"/>
                  <a:pt x="59951" y="117301"/>
                </a:cubicBezTo>
                <a:lnTo>
                  <a:pt x="59951" y="116722"/>
                </a:lnTo>
                <a:lnTo>
                  <a:pt x="59951" y="116722"/>
                </a:lnTo>
                <a:lnTo>
                  <a:pt x="52312" y="82987"/>
                </a:lnTo>
                <a:lnTo>
                  <a:pt x="87316" y="93301"/>
                </a:lnTo>
                <a:lnTo>
                  <a:pt x="87316" y="95518"/>
                </a:lnTo>
                <a:cubicBezTo>
                  <a:pt x="87316" y="100144"/>
                  <a:pt x="90797" y="103710"/>
                  <a:pt x="95439" y="103710"/>
                </a:cubicBezTo>
                <a:cubicBezTo>
                  <a:pt x="100080" y="103710"/>
                  <a:pt x="103658" y="100144"/>
                  <a:pt x="103658" y="95518"/>
                </a:cubicBezTo>
                <a:lnTo>
                  <a:pt x="103658" y="68337"/>
                </a:lnTo>
                <a:cubicBezTo>
                  <a:pt x="112651" y="68337"/>
                  <a:pt x="120000" y="61012"/>
                  <a:pt x="120000" y="51951"/>
                </a:cubicBezTo>
                <a:cubicBezTo>
                  <a:pt x="120000" y="42987"/>
                  <a:pt x="112651" y="35373"/>
                  <a:pt x="103658" y="35373"/>
                </a:cubicBezTo>
                <a:close/>
                <a:moveTo>
                  <a:pt x="5414" y="70746"/>
                </a:moveTo>
                <a:lnTo>
                  <a:pt x="5414" y="59855"/>
                </a:lnTo>
                <a:lnTo>
                  <a:pt x="19049" y="59855"/>
                </a:lnTo>
                <a:cubicBezTo>
                  <a:pt x="20692" y="59855"/>
                  <a:pt x="21756" y="58795"/>
                  <a:pt x="21756" y="57156"/>
                </a:cubicBezTo>
                <a:cubicBezTo>
                  <a:pt x="21756" y="55518"/>
                  <a:pt x="20692" y="54457"/>
                  <a:pt x="19049" y="54457"/>
                </a:cubicBezTo>
                <a:lnTo>
                  <a:pt x="5414" y="54457"/>
                </a:lnTo>
                <a:lnTo>
                  <a:pt x="5414" y="48963"/>
                </a:lnTo>
                <a:lnTo>
                  <a:pt x="13634" y="48963"/>
                </a:lnTo>
                <a:cubicBezTo>
                  <a:pt x="15278" y="48963"/>
                  <a:pt x="16341" y="47903"/>
                  <a:pt x="16341" y="46265"/>
                </a:cubicBezTo>
                <a:cubicBezTo>
                  <a:pt x="16341" y="44626"/>
                  <a:pt x="15278" y="43566"/>
                  <a:pt x="13634" y="43566"/>
                </a:cubicBezTo>
                <a:lnTo>
                  <a:pt x="5414" y="43566"/>
                </a:lnTo>
                <a:lnTo>
                  <a:pt x="5414" y="32674"/>
                </a:lnTo>
                <a:lnTo>
                  <a:pt x="43609" y="28337"/>
                </a:lnTo>
                <a:lnTo>
                  <a:pt x="43609" y="74891"/>
                </a:lnTo>
                <a:lnTo>
                  <a:pt x="5414" y="70746"/>
                </a:lnTo>
                <a:close/>
                <a:moveTo>
                  <a:pt x="35197" y="103421"/>
                </a:moveTo>
                <a:lnTo>
                  <a:pt x="29685" y="78939"/>
                </a:lnTo>
                <a:lnTo>
                  <a:pt x="45253" y="80578"/>
                </a:lnTo>
                <a:lnTo>
                  <a:pt x="46317" y="80867"/>
                </a:lnTo>
                <a:lnTo>
                  <a:pt x="51248" y="103421"/>
                </a:lnTo>
                <a:lnTo>
                  <a:pt x="35197" y="103421"/>
                </a:lnTo>
                <a:close/>
                <a:moveTo>
                  <a:pt x="52602" y="108819"/>
                </a:moveTo>
                <a:lnTo>
                  <a:pt x="53763" y="114313"/>
                </a:lnTo>
                <a:lnTo>
                  <a:pt x="37324" y="114313"/>
                </a:lnTo>
                <a:lnTo>
                  <a:pt x="36261" y="108819"/>
                </a:lnTo>
                <a:lnTo>
                  <a:pt x="52602" y="108819"/>
                </a:lnTo>
                <a:close/>
                <a:moveTo>
                  <a:pt x="87316" y="87325"/>
                </a:moveTo>
                <a:lnTo>
                  <a:pt x="49121" y="75951"/>
                </a:lnTo>
                <a:lnTo>
                  <a:pt x="49121" y="27277"/>
                </a:lnTo>
                <a:lnTo>
                  <a:pt x="87316" y="15807"/>
                </a:lnTo>
                <a:lnTo>
                  <a:pt x="87316" y="87325"/>
                </a:lnTo>
                <a:close/>
                <a:moveTo>
                  <a:pt x="98243" y="95228"/>
                </a:moveTo>
                <a:cubicBezTo>
                  <a:pt x="98243" y="96867"/>
                  <a:pt x="97082" y="97927"/>
                  <a:pt x="95439" y="97927"/>
                </a:cubicBezTo>
                <a:cubicBezTo>
                  <a:pt x="93795" y="97927"/>
                  <a:pt x="92731" y="96867"/>
                  <a:pt x="92731" y="95228"/>
                </a:cubicBezTo>
                <a:lnTo>
                  <a:pt x="92731" y="8192"/>
                </a:lnTo>
                <a:cubicBezTo>
                  <a:pt x="92731" y="6554"/>
                  <a:pt x="93795" y="5493"/>
                  <a:pt x="95439" y="5493"/>
                </a:cubicBezTo>
                <a:cubicBezTo>
                  <a:pt x="97082" y="5493"/>
                  <a:pt x="98243" y="6554"/>
                  <a:pt x="98243" y="8192"/>
                </a:cubicBezTo>
                <a:lnTo>
                  <a:pt x="98243" y="95228"/>
                </a:lnTo>
                <a:close/>
                <a:moveTo>
                  <a:pt x="103658" y="62650"/>
                </a:moveTo>
                <a:lnTo>
                  <a:pt x="103658" y="40867"/>
                </a:lnTo>
                <a:cubicBezTo>
                  <a:pt x="109653" y="40867"/>
                  <a:pt x="114585" y="45783"/>
                  <a:pt x="114585" y="51759"/>
                </a:cubicBezTo>
                <a:cubicBezTo>
                  <a:pt x="114585" y="57734"/>
                  <a:pt x="109653" y="62650"/>
                  <a:pt x="103658" y="62650"/>
                </a:cubicBezTo>
                <a:close/>
              </a:path>
            </a:pathLst>
          </a:custGeom>
          <a:solidFill>
            <a:srgbClr val="4E6E9A">
              <a:alpha val="80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EA1332BC-8EA7-43EB-86A7-6B4279585B59}"/>
              </a:ext>
            </a:extLst>
          </p:cNvPr>
          <p:cNvPicPr>
            <a:picLocks noChangeAspect="1"/>
          </p:cNvPicPr>
          <p:nvPr/>
        </p:nvPicPr>
        <p:blipFill>
          <a:blip r:embed="rId3"/>
          <a:stretch>
            <a:fillRect/>
          </a:stretch>
        </p:blipFill>
        <p:spPr>
          <a:xfrm>
            <a:off x="4997537" y="858530"/>
            <a:ext cx="3686175" cy="25812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6"/>
          <p:cNvSpPr txBox="1">
            <a:spLocks noGrp="1"/>
          </p:cNvSpPr>
          <p:nvPr>
            <p:ph type="subTitle" idx="1"/>
          </p:nvPr>
        </p:nvSpPr>
        <p:spPr>
          <a:xfrm>
            <a:off x="0" y="986666"/>
            <a:ext cx="4457700" cy="3998141"/>
          </a:xfrm>
          <a:prstGeom prst="rect">
            <a:avLst/>
          </a:prstGeom>
        </p:spPr>
        <p:txBody>
          <a:bodyPr spcFirstLastPara="1" wrap="square" lIns="91425" tIns="91425" rIns="91425" bIns="91425" anchor="ctr" anchorCtr="0">
            <a:noAutofit/>
          </a:bodyPr>
          <a:lstStyle/>
          <a:p>
            <a:pPr marL="0" marR="0" algn="l">
              <a:lnSpc>
                <a:spcPct val="107000"/>
              </a:lnSpc>
              <a:spcBef>
                <a:spcPts val="0"/>
              </a:spcBef>
              <a:spcAft>
                <a:spcPts val="800"/>
              </a:spcAft>
              <a:buFont typeface="Wingdings" panose="05000000000000000000" pitchFamily="2" charset="2"/>
              <a:buChar char="v"/>
            </a:pP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tác</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phẩm</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cải</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quốc</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gia</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hay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quốc</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phú</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luận</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Adam Smith.</a:t>
            </a:r>
          </a:p>
          <a:p>
            <a:pPr marL="0" marR="0" algn="l">
              <a:lnSpc>
                <a:spcPct val="107000"/>
              </a:lnSpc>
              <a:spcBef>
                <a:spcPts val="0"/>
              </a:spcBef>
              <a:spcAft>
                <a:spcPts val="800"/>
              </a:spcAft>
              <a:buFont typeface="Wingdings" panose="05000000000000000000" pitchFamily="2" charset="2"/>
              <a:buChar char="v"/>
            </a:pP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Ông</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đưa</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ra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điểm</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về</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kinh</a:t>
            </a:r>
            <a:r>
              <a:rPr lang="en-US" sz="18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tế</a:t>
            </a:r>
            <a:r>
              <a:rPr lang="en-US" sz="18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chính</a:t>
            </a:r>
            <a:r>
              <a:rPr lang="en-US" sz="18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trị</a:t>
            </a:r>
            <a:r>
              <a:rPr lang="en-US" sz="18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ngành</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khoa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học</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gắn</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khách</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hay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nhà</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lập</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pháp</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hướng</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tới</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hai</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mục</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tiêu</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thứ</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nhất</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nguồn</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thu</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nhập</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dồi</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dào</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sinh</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tế</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phong</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phú</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người</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dân</a:t>
            </a:r>
            <a:r>
              <a:rPr lang="en-US"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6" name="Google Shape;356;p46"/>
          <p:cNvSpPr txBox="1">
            <a:spLocks noGrp="1"/>
          </p:cNvSpPr>
          <p:nvPr>
            <p:ph type="subTitle" idx="2"/>
          </p:nvPr>
        </p:nvSpPr>
        <p:spPr>
          <a:xfrm>
            <a:off x="5285875" y="3500700"/>
            <a:ext cx="3109500" cy="11625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US" b="0" i="1" dirty="0">
                <a:solidFill>
                  <a:srgbClr val="202122"/>
                </a:solidFill>
                <a:effectLst/>
                <a:latin typeface="Arial" panose="020B0604020202020204" pitchFamily="34" charset="0"/>
              </a:rPr>
              <a:t>The Wealth of Nations </a:t>
            </a:r>
          </a:p>
          <a:p>
            <a:pPr marL="0" lvl="0" indent="0" algn="ctr" rtl="0">
              <a:spcBef>
                <a:spcPts val="0"/>
              </a:spcBef>
              <a:spcAft>
                <a:spcPts val="16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Adam Smith</a:t>
            </a:r>
            <a:endParaRPr dirty="0">
              <a:solidFill>
                <a:schemeClr val="bg1"/>
              </a:solidFill>
            </a:endParaRPr>
          </a:p>
        </p:txBody>
      </p:sp>
      <p:sp>
        <p:nvSpPr>
          <p:cNvPr id="357" name="Google Shape;357;p46"/>
          <p:cNvSpPr/>
          <p:nvPr/>
        </p:nvSpPr>
        <p:spPr>
          <a:xfrm>
            <a:off x="171450" y="158693"/>
            <a:ext cx="778360" cy="699837"/>
          </a:xfrm>
          <a:custGeom>
            <a:avLst/>
            <a:gdLst/>
            <a:ahLst/>
            <a:cxnLst/>
            <a:rect l="l" t="t" r="r" b="b"/>
            <a:pathLst>
              <a:path w="120000" h="120000" extrusionOk="0">
                <a:moveTo>
                  <a:pt x="103658" y="35373"/>
                </a:moveTo>
                <a:lnTo>
                  <a:pt x="103658" y="8192"/>
                </a:lnTo>
                <a:cubicBezTo>
                  <a:pt x="103658" y="3566"/>
                  <a:pt x="100080" y="0"/>
                  <a:pt x="95439" y="0"/>
                </a:cubicBezTo>
                <a:cubicBezTo>
                  <a:pt x="90797" y="0"/>
                  <a:pt x="87316" y="3566"/>
                  <a:pt x="87316" y="8192"/>
                </a:cubicBezTo>
                <a:lnTo>
                  <a:pt x="87316" y="10409"/>
                </a:lnTo>
                <a:lnTo>
                  <a:pt x="45543" y="22939"/>
                </a:lnTo>
                <a:lnTo>
                  <a:pt x="5414" y="27277"/>
                </a:lnTo>
                <a:cubicBezTo>
                  <a:pt x="2417" y="27277"/>
                  <a:pt x="0" y="29686"/>
                  <a:pt x="0" y="32674"/>
                </a:cubicBezTo>
                <a:lnTo>
                  <a:pt x="0" y="70746"/>
                </a:lnTo>
                <a:cubicBezTo>
                  <a:pt x="0" y="73734"/>
                  <a:pt x="2417" y="76240"/>
                  <a:pt x="5414" y="76240"/>
                </a:cubicBezTo>
                <a:lnTo>
                  <a:pt x="23980" y="78361"/>
                </a:lnTo>
                <a:lnTo>
                  <a:pt x="32683" y="117783"/>
                </a:lnTo>
                <a:lnTo>
                  <a:pt x="32683" y="117783"/>
                </a:lnTo>
                <a:cubicBezTo>
                  <a:pt x="32973" y="118939"/>
                  <a:pt x="34037" y="120000"/>
                  <a:pt x="35390" y="120000"/>
                </a:cubicBezTo>
                <a:lnTo>
                  <a:pt x="57244" y="120000"/>
                </a:lnTo>
                <a:cubicBezTo>
                  <a:pt x="58887" y="120000"/>
                  <a:pt x="59951" y="118939"/>
                  <a:pt x="59951" y="117301"/>
                </a:cubicBezTo>
                <a:lnTo>
                  <a:pt x="59951" y="116722"/>
                </a:lnTo>
                <a:lnTo>
                  <a:pt x="59951" y="116722"/>
                </a:lnTo>
                <a:lnTo>
                  <a:pt x="52312" y="82987"/>
                </a:lnTo>
                <a:lnTo>
                  <a:pt x="87316" y="93301"/>
                </a:lnTo>
                <a:lnTo>
                  <a:pt x="87316" y="95518"/>
                </a:lnTo>
                <a:cubicBezTo>
                  <a:pt x="87316" y="100144"/>
                  <a:pt x="90797" y="103710"/>
                  <a:pt x="95439" y="103710"/>
                </a:cubicBezTo>
                <a:cubicBezTo>
                  <a:pt x="100080" y="103710"/>
                  <a:pt x="103658" y="100144"/>
                  <a:pt x="103658" y="95518"/>
                </a:cubicBezTo>
                <a:lnTo>
                  <a:pt x="103658" y="68337"/>
                </a:lnTo>
                <a:cubicBezTo>
                  <a:pt x="112651" y="68337"/>
                  <a:pt x="120000" y="61012"/>
                  <a:pt x="120000" y="51951"/>
                </a:cubicBezTo>
                <a:cubicBezTo>
                  <a:pt x="120000" y="42987"/>
                  <a:pt x="112651" y="35373"/>
                  <a:pt x="103658" y="35373"/>
                </a:cubicBezTo>
                <a:close/>
                <a:moveTo>
                  <a:pt x="5414" y="70746"/>
                </a:moveTo>
                <a:lnTo>
                  <a:pt x="5414" y="59855"/>
                </a:lnTo>
                <a:lnTo>
                  <a:pt x="19049" y="59855"/>
                </a:lnTo>
                <a:cubicBezTo>
                  <a:pt x="20692" y="59855"/>
                  <a:pt x="21756" y="58795"/>
                  <a:pt x="21756" y="57156"/>
                </a:cubicBezTo>
                <a:cubicBezTo>
                  <a:pt x="21756" y="55518"/>
                  <a:pt x="20692" y="54457"/>
                  <a:pt x="19049" y="54457"/>
                </a:cubicBezTo>
                <a:lnTo>
                  <a:pt x="5414" y="54457"/>
                </a:lnTo>
                <a:lnTo>
                  <a:pt x="5414" y="48963"/>
                </a:lnTo>
                <a:lnTo>
                  <a:pt x="13634" y="48963"/>
                </a:lnTo>
                <a:cubicBezTo>
                  <a:pt x="15278" y="48963"/>
                  <a:pt x="16341" y="47903"/>
                  <a:pt x="16341" y="46265"/>
                </a:cubicBezTo>
                <a:cubicBezTo>
                  <a:pt x="16341" y="44626"/>
                  <a:pt x="15278" y="43566"/>
                  <a:pt x="13634" y="43566"/>
                </a:cubicBezTo>
                <a:lnTo>
                  <a:pt x="5414" y="43566"/>
                </a:lnTo>
                <a:lnTo>
                  <a:pt x="5414" y="32674"/>
                </a:lnTo>
                <a:lnTo>
                  <a:pt x="43609" y="28337"/>
                </a:lnTo>
                <a:lnTo>
                  <a:pt x="43609" y="74891"/>
                </a:lnTo>
                <a:lnTo>
                  <a:pt x="5414" y="70746"/>
                </a:lnTo>
                <a:close/>
                <a:moveTo>
                  <a:pt x="35197" y="103421"/>
                </a:moveTo>
                <a:lnTo>
                  <a:pt x="29685" y="78939"/>
                </a:lnTo>
                <a:lnTo>
                  <a:pt x="45253" y="80578"/>
                </a:lnTo>
                <a:lnTo>
                  <a:pt x="46317" y="80867"/>
                </a:lnTo>
                <a:lnTo>
                  <a:pt x="51248" y="103421"/>
                </a:lnTo>
                <a:lnTo>
                  <a:pt x="35197" y="103421"/>
                </a:lnTo>
                <a:close/>
                <a:moveTo>
                  <a:pt x="52602" y="108819"/>
                </a:moveTo>
                <a:lnTo>
                  <a:pt x="53763" y="114313"/>
                </a:lnTo>
                <a:lnTo>
                  <a:pt x="37324" y="114313"/>
                </a:lnTo>
                <a:lnTo>
                  <a:pt x="36261" y="108819"/>
                </a:lnTo>
                <a:lnTo>
                  <a:pt x="52602" y="108819"/>
                </a:lnTo>
                <a:close/>
                <a:moveTo>
                  <a:pt x="87316" y="87325"/>
                </a:moveTo>
                <a:lnTo>
                  <a:pt x="49121" y="75951"/>
                </a:lnTo>
                <a:lnTo>
                  <a:pt x="49121" y="27277"/>
                </a:lnTo>
                <a:lnTo>
                  <a:pt x="87316" y="15807"/>
                </a:lnTo>
                <a:lnTo>
                  <a:pt x="87316" y="87325"/>
                </a:lnTo>
                <a:close/>
                <a:moveTo>
                  <a:pt x="98243" y="95228"/>
                </a:moveTo>
                <a:cubicBezTo>
                  <a:pt x="98243" y="96867"/>
                  <a:pt x="97082" y="97927"/>
                  <a:pt x="95439" y="97927"/>
                </a:cubicBezTo>
                <a:cubicBezTo>
                  <a:pt x="93795" y="97927"/>
                  <a:pt x="92731" y="96867"/>
                  <a:pt x="92731" y="95228"/>
                </a:cubicBezTo>
                <a:lnTo>
                  <a:pt x="92731" y="8192"/>
                </a:lnTo>
                <a:cubicBezTo>
                  <a:pt x="92731" y="6554"/>
                  <a:pt x="93795" y="5493"/>
                  <a:pt x="95439" y="5493"/>
                </a:cubicBezTo>
                <a:cubicBezTo>
                  <a:pt x="97082" y="5493"/>
                  <a:pt x="98243" y="6554"/>
                  <a:pt x="98243" y="8192"/>
                </a:cubicBezTo>
                <a:lnTo>
                  <a:pt x="98243" y="95228"/>
                </a:lnTo>
                <a:close/>
                <a:moveTo>
                  <a:pt x="103658" y="62650"/>
                </a:moveTo>
                <a:lnTo>
                  <a:pt x="103658" y="40867"/>
                </a:lnTo>
                <a:cubicBezTo>
                  <a:pt x="109653" y="40867"/>
                  <a:pt x="114585" y="45783"/>
                  <a:pt x="114585" y="51759"/>
                </a:cubicBezTo>
                <a:cubicBezTo>
                  <a:pt x="114585" y="57734"/>
                  <a:pt x="109653" y="62650"/>
                  <a:pt x="103658" y="62650"/>
                </a:cubicBezTo>
                <a:close/>
              </a:path>
            </a:pathLst>
          </a:custGeom>
          <a:solidFill>
            <a:srgbClr val="4E6E9A">
              <a:alpha val="80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EA1332BC-8EA7-43EB-86A7-6B4279585B59}"/>
              </a:ext>
            </a:extLst>
          </p:cNvPr>
          <p:cNvPicPr>
            <a:picLocks noChangeAspect="1"/>
          </p:cNvPicPr>
          <p:nvPr/>
        </p:nvPicPr>
        <p:blipFill>
          <a:blip r:embed="rId3"/>
          <a:srcRect/>
          <a:stretch/>
        </p:blipFill>
        <p:spPr>
          <a:xfrm>
            <a:off x="5524825" y="943351"/>
            <a:ext cx="2870550" cy="25573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27071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80" name="Google Shape;580;p56"/>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Calibri" panose="020F0502020204030204" pitchFamily="34" charset="0"/>
                <a:cs typeface="Calibri" panose="020F0502020204030204" pitchFamily="34" charset="0"/>
              </a:rPr>
              <a:t>C</a:t>
            </a:r>
            <a:r>
              <a:rPr lang="en" sz="2400" dirty="0">
                <a:latin typeface="Calibri" panose="020F0502020204030204" pitchFamily="34" charset="0"/>
                <a:cs typeface="Calibri" panose="020F0502020204030204" pitchFamily="34" charset="0"/>
              </a:rPr>
              <a:t>ác giai đoạn phát triển của kinh tế chính trị</a:t>
            </a:r>
            <a:endParaRPr sz="2400" dirty="0">
              <a:latin typeface="Calibri" panose="020F0502020204030204" pitchFamily="34" charset="0"/>
              <a:cs typeface="Calibri" panose="020F0502020204030204" pitchFamily="34" charset="0"/>
            </a:endParaRPr>
          </a:p>
        </p:txBody>
      </p:sp>
      <p:grpSp>
        <p:nvGrpSpPr>
          <p:cNvPr id="586" name="Google Shape;586;p56"/>
          <p:cNvGrpSpPr/>
          <p:nvPr/>
        </p:nvGrpSpPr>
        <p:grpSpPr>
          <a:xfrm>
            <a:off x="368027" y="1175225"/>
            <a:ext cx="3038722" cy="683213"/>
            <a:chOff x="1362074" y="961950"/>
            <a:chExt cx="2552639" cy="541500"/>
          </a:xfrm>
        </p:grpSpPr>
        <p:sp>
          <p:nvSpPr>
            <p:cNvPr id="587" name="Google Shape;587;p56"/>
            <p:cNvSpPr txBox="1"/>
            <p:nvPr/>
          </p:nvSpPr>
          <p:spPr>
            <a:xfrm>
              <a:off x="1362074" y="1157850"/>
              <a:ext cx="2552639"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434343"/>
                  </a:solidFill>
                  <a:latin typeface="Calibri" panose="020F0502020204030204" pitchFamily="34" charset="0"/>
                  <a:ea typeface="Muli"/>
                  <a:cs typeface="Calibri" panose="020F0502020204030204" pitchFamily="34" charset="0"/>
                  <a:sym typeface="Muli"/>
                </a:rPr>
                <a:t>T</a:t>
              </a:r>
              <a:r>
                <a:rPr lang="en" dirty="0">
                  <a:solidFill>
                    <a:srgbClr val="434343"/>
                  </a:solidFill>
                  <a:latin typeface="Calibri" panose="020F0502020204030204" pitchFamily="34" charset="0"/>
                  <a:ea typeface="Muli"/>
                  <a:cs typeface="Calibri" panose="020F0502020204030204" pitchFamily="34" charset="0"/>
                  <a:sym typeface="Muli"/>
                </a:rPr>
                <a:t>ừ thời kỳ cổ đại đến cuối thế kỷ XVIII</a:t>
              </a:r>
              <a:endParaRPr dirty="0">
                <a:solidFill>
                  <a:srgbClr val="434343"/>
                </a:solidFill>
                <a:latin typeface="Calibri" panose="020F0502020204030204" pitchFamily="34" charset="0"/>
                <a:ea typeface="Muli"/>
                <a:cs typeface="Calibri" panose="020F0502020204030204" pitchFamily="34" charset="0"/>
                <a:sym typeface="Muli"/>
              </a:endParaRPr>
            </a:p>
          </p:txBody>
        </p:sp>
        <p:sp>
          <p:nvSpPr>
            <p:cNvPr id="588" name="Google Shape;588;p56"/>
            <p:cNvSpPr txBox="1"/>
            <p:nvPr/>
          </p:nvSpPr>
          <p:spPr>
            <a:xfrm>
              <a:off x="1362075" y="961950"/>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rgbClr val="4E6E9A"/>
                  </a:solidFill>
                  <a:latin typeface="Calibri" panose="020F0502020204030204" pitchFamily="34" charset="0"/>
                  <a:ea typeface="Muli"/>
                  <a:cs typeface="Calibri" panose="020F0502020204030204" pitchFamily="34" charset="0"/>
                  <a:sym typeface="Muli"/>
                </a:rPr>
                <a:t>G</a:t>
              </a:r>
              <a:r>
                <a:rPr lang="en" b="1" dirty="0">
                  <a:solidFill>
                    <a:srgbClr val="4E6E9A"/>
                  </a:solidFill>
                  <a:latin typeface="Calibri" panose="020F0502020204030204" pitchFamily="34" charset="0"/>
                  <a:ea typeface="Muli"/>
                  <a:cs typeface="Calibri" panose="020F0502020204030204" pitchFamily="34" charset="0"/>
                  <a:sym typeface="Muli"/>
                </a:rPr>
                <a:t>iai đoạn 1</a:t>
              </a:r>
              <a:endParaRPr b="1" dirty="0">
                <a:solidFill>
                  <a:srgbClr val="4E6E9A"/>
                </a:solidFill>
                <a:latin typeface="Calibri" panose="020F0502020204030204" pitchFamily="34" charset="0"/>
                <a:ea typeface="Muli"/>
                <a:cs typeface="Calibri" panose="020F0502020204030204" pitchFamily="34" charset="0"/>
                <a:sym typeface="Muli"/>
              </a:endParaRPr>
            </a:p>
          </p:txBody>
        </p:sp>
      </p:grpSp>
      <p:grpSp>
        <p:nvGrpSpPr>
          <p:cNvPr id="592" name="Google Shape;592;p56"/>
          <p:cNvGrpSpPr/>
          <p:nvPr/>
        </p:nvGrpSpPr>
        <p:grpSpPr>
          <a:xfrm>
            <a:off x="4735965" y="1057012"/>
            <a:ext cx="2762055" cy="727209"/>
            <a:chOff x="1989643" y="725578"/>
            <a:chExt cx="1651972" cy="727209"/>
          </a:xfrm>
        </p:grpSpPr>
        <p:sp>
          <p:nvSpPr>
            <p:cNvPr id="593" name="Google Shape;593;p56"/>
            <p:cNvSpPr txBox="1"/>
            <p:nvPr/>
          </p:nvSpPr>
          <p:spPr>
            <a:xfrm>
              <a:off x="2003315" y="1107187"/>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434343"/>
                  </a:solidFill>
                  <a:latin typeface="Calibri" panose="020F0502020204030204" pitchFamily="34" charset="0"/>
                  <a:ea typeface="Muli"/>
                  <a:cs typeface="Calibri" panose="020F0502020204030204" pitchFamily="34" charset="0"/>
                  <a:sym typeface="Muli"/>
                </a:rPr>
                <a:t>T</a:t>
              </a:r>
              <a:r>
                <a:rPr lang="en" dirty="0">
                  <a:solidFill>
                    <a:srgbClr val="434343"/>
                  </a:solidFill>
                  <a:latin typeface="Calibri" panose="020F0502020204030204" pitchFamily="34" charset="0"/>
                  <a:ea typeface="Muli"/>
                  <a:cs typeface="Calibri" panose="020F0502020204030204" pitchFamily="34" charset="0"/>
                  <a:sym typeface="Muli"/>
                </a:rPr>
                <a:t>ừ sau thế kỷ XVIII đến nay</a:t>
              </a:r>
              <a:endParaRPr dirty="0">
                <a:solidFill>
                  <a:srgbClr val="434343"/>
                </a:solidFill>
                <a:latin typeface="Calibri" panose="020F0502020204030204" pitchFamily="34" charset="0"/>
                <a:ea typeface="Muli"/>
                <a:cs typeface="Calibri" panose="020F0502020204030204" pitchFamily="34" charset="0"/>
                <a:sym typeface="Muli"/>
              </a:endParaRPr>
            </a:p>
          </p:txBody>
        </p:sp>
        <p:sp>
          <p:nvSpPr>
            <p:cNvPr id="594" name="Google Shape;594;p56"/>
            <p:cNvSpPr txBox="1"/>
            <p:nvPr/>
          </p:nvSpPr>
          <p:spPr>
            <a:xfrm>
              <a:off x="1989643" y="725578"/>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rgbClr val="4E6E9A"/>
                  </a:solidFill>
                  <a:latin typeface="Calibri" panose="020F0502020204030204" pitchFamily="34" charset="0"/>
                  <a:ea typeface="Muli"/>
                  <a:cs typeface="Calibri" panose="020F0502020204030204" pitchFamily="34" charset="0"/>
                  <a:sym typeface="Muli"/>
                </a:rPr>
                <a:t>G</a:t>
              </a:r>
              <a:r>
                <a:rPr lang="en" b="1" dirty="0">
                  <a:solidFill>
                    <a:srgbClr val="4E6E9A"/>
                  </a:solidFill>
                  <a:latin typeface="Calibri" panose="020F0502020204030204" pitchFamily="34" charset="0"/>
                  <a:ea typeface="Muli"/>
                  <a:cs typeface="Calibri" panose="020F0502020204030204" pitchFamily="34" charset="0"/>
                  <a:sym typeface="Muli"/>
                </a:rPr>
                <a:t>iai đoạn 2</a:t>
              </a:r>
              <a:endParaRPr b="1" dirty="0">
                <a:solidFill>
                  <a:srgbClr val="4E6E9A"/>
                </a:solidFill>
                <a:latin typeface="Calibri" panose="020F0502020204030204" pitchFamily="34" charset="0"/>
                <a:ea typeface="Muli"/>
                <a:cs typeface="Calibri" panose="020F0502020204030204" pitchFamily="34" charset="0"/>
                <a:sym typeface="Muli"/>
              </a:endParaRPr>
            </a:p>
          </p:txBody>
        </p:sp>
      </p:grpSp>
      <p:sp>
        <p:nvSpPr>
          <p:cNvPr id="37" name="Google Shape;911;p66">
            <a:extLst>
              <a:ext uri="{FF2B5EF4-FFF2-40B4-BE49-F238E27FC236}">
                <a16:creationId xmlns:a16="http://schemas.microsoft.com/office/drawing/2014/main" id="{802F4D9A-AA5F-4F46-A910-D4E8F9D2ED32}"/>
              </a:ext>
            </a:extLst>
          </p:cNvPr>
          <p:cNvSpPr txBox="1"/>
          <p:nvPr/>
        </p:nvSpPr>
        <p:spPr>
          <a:xfrm>
            <a:off x="1011577" y="2071335"/>
            <a:ext cx="43107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solidFill>
                  <a:schemeClr val="tx1"/>
                </a:solidFill>
                <a:latin typeface="Calibri" panose="020F0502020204030204" pitchFamily="34" charset="0"/>
                <a:ea typeface="Muli"/>
                <a:cs typeface="Calibri" panose="020F0502020204030204" pitchFamily="34" charset="0"/>
                <a:sym typeface="Muli"/>
              </a:rPr>
              <a:t>Tư</a:t>
            </a:r>
            <a:r>
              <a:rPr lang="en-US" dirty="0">
                <a:solidFill>
                  <a:schemeClr val="tx1"/>
                </a:solidFill>
                <a:latin typeface="Calibri" panose="020F0502020204030204" pitchFamily="34" charset="0"/>
                <a:ea typeface="Muli"/>
                <a:cs typeface="Calibri" panose="020F0502020204030204" pitchFamily="34" charset="0"/>
                <a:sym typeface="Muli"/>
              </a:rPr>
              <a:t> </a:t>
            </a:r>
            <a:r>
              <a:rPr lang="en-US" dirty="0" err="1">
                <a:solidFill>
                  <a:schemeClr val="tx1"/>
                </a:solidFill>
                <a:latin typeface="Calibri" panose="020F0502020204030204" pitchFamily="34" charset="0"/>
                <a:ea typeface="Muli"/>
                <a:cs typeface="Calibri" panose="020F0502020204030204" pitchFamily="34" charset="0"/>
                <a:sym typeface="Muli"/>
              </a:rPr>
              <a:t>tưởng</a:t>
            </a:r>
            <a:r>
              <a:rPr lang="en-US" dirty="0">
                <a:solidFill>
                  <a:schemeClr val="tx1"/>
                </a:solidFill>
                <a:latin typeface="Calibri" panose="020F0502020204030204" pitchFamily="34" charset="0"/>
                <a:ea typeface="Muli"/>
                <a:cs typeface="Calibri" panose="020F0502020204030204" pitchFamily="34" charset="0"/>
                <a:sym typeface="Muli"/>
              </a:rPr>
              <a:t> </a:t>
            </a:r>
            <a:r>
              <a:rPr lang="en-US" dirty="0" err="1">
                <a:solidFill>
                  <a:schemeClr val="tx1"/>
                </a:solidFill>
                <a:latin typeface="Calibri" panose="020F0502020204030204" pitchFamily="34" charset="0"/>
                <a:ea typeface="Muli"/>
                <a:cs typeface="Calibri" panose="020F0502020204030204" pitchFamily="34" charset="0"/>
                <a:sym typeface="Muli"/>
              </a:rPr>
              <a:t>kinh</a:t>
            </a:r>
            <a:r>
              <a:rPr lang="en-US" dirty="0">
                <a:solidFill>
                  <a:schemeClr val="tx1"/>
                </a:solidFill>
                <a:latin typeface="Calibri" panose="020F0502020204030204" pitchFamily="34" charset="0"/>
                <a:ea typeface="Muli"/>
                <a:cs typeface="Calibri" panose="020F0502020204030204" pitchFamily="34" charset="0"/>
                <a:sym typeface="Muli"/>
              </a:rPr>
              <a:t> </a:t>
            </a:r>
            <a:r>
              <a:rPr lang="en-US" dirty="0" err="1">
                <a:solidFill>
                  <a:schemeClr val="tx1"/>
                </a:solidFill>
                <a:latin typeface="Calibri" panose="020F0502020204030204" pitchFamily="34" charset="0"/>
                <a:ea typeface="Muli"/>
                <a:cs typeface="Calibri" panose="020F0502020204030204" pitchFamily="34" charset="0"/>
                <a:sym typeface="Muli"/>
              </a:rPr>
              <a:t>tế</a:t>
            </a:r>
            <a:r>
              <a:rPr lang="en-US" dirty="0">
                <a:solidFill>
                  <a:schemeClr val="tx1"/>
                </a:solidFill>
                <a:latin typeface="Calibri" panose="020F0502020204030204" pitchFamily="34" charset="0"/>
                <a:ea typeface="Muli"/>
                <a:cs typeface="Calibri" panose="020F0502020204030204" pitchFamily="34" charset="0"/>
                <a:sym typeface="Muli"/>
              </a:rPr>
              <a:t> </a:t>
            </a:r>
            <a:r>
              <a:rPr lang="en-US" dirty="0" err="1">
                <a:solidFill>
                  <a:schemeClr val="tx1"/>
                </a:solidFill>
                <a:latin typeface="Calibri" panose="020F0502020204030204" pitchFamily="34" charset="0"/>
                <a:ea typeface="Muli"/>
                <a:cs typeface="Calibri" panose="020F0502020204030204" pitchFamily="34" charset="0"/>
                <a:sym typeface="Muli"/>
              </a:rPr>
              <a:t>thời</a:t>
            </a:r>
            <a:r>
              <a:rPr lang="en-US" dirty="0">
                <a:solidFill>
                  <a:schemeClr val="tx1"/>
                </a:solidFill>
                <a:latin typeface="Calibri" panose="020F0502020204030204" pitchFamily="34" charset="0"/>
                <a:ea typeface="Muli"/>
                <a:cs typeface="Calibri" panose="020F0502020204030204" pitchFamily="34" charset="0"/>
                <a:sym typeface="Muli"/>
              </a:rPr>
              <a:t> </a:t>
            </a:r>
            <a:r>
              <a:rPr lang="en-US" dirty="0" err="1">
                <a:solidFill>
                  <a:schemeClr val="tx1"/>
                </a:solidFill>
                <a:latin typeface="Calibri" panose="020F0502020204030204" pitchFamily="34" charset="0"/>
                <a:ea typeface="Muli"/>
                <a:cs typeface="Calibri" panose="020F0502020204030204" pitchFamily="34" charset="0"/>
                <a:sym typeface="Muli"/>
              </a:rPr>
              <a:t>cổ</a:t>
            </a:r>
            <a:r>
              <a:rPr lang="en-US" dirty="0">
                <a:solidFill>
                  <a:schemeClr val="tx1"/>
                </a:solidFill>
                <a:latin typeface="Calibri" panose="020F0502020204030204" pitchFamily="34" charset="0"/>
                <a:ea typeface="Muli"/>
                <a:cs typeface="Calibri" panose="020F0502020204030204" pitchFamily="34" charset="0"/>
                <a:sym typeface="Muli"/>
              </a:rPr>
              <a:t>, </a:t>
            </a:r>
            <a:r>
              <a:rPr lang="en-US" dirty="0" err="1">
                <a:solidFill>
                  <a:schemeClr val="tx1"/>
                </a:solidFill>
                <a:latin typeface="Calibri" panose="020F0502020204030204" pitchFamily="34" charset="0"/>
                <a:ea typeface="Muli"/>
                <a:cs typeface="Calibri" panose="020F0502020204030204" pitchFamily="34" charset="0"/>
                <a:sym typeface="Muli"/>
              </a:rPr>
              <a:t>trung</a:t>
            </a:r>
            <a:r>
              <a:rPr lang="en-US" dirty="0">
                <a:solidFill>
                  <a:schemeClr val="tx1"/>
                </a:solidFill>
                <a:latin typeface="Calibri" panose="020F0502020204030204" pitchFamily="34" charset="0"/>
                <a:ea typeface="Muli"/>
                <a:cs typeface="Calibri" panose="020F0502020204030204" pitchFamily="34" charset="0"/>
                <a:sym typeface="Muli"/>
              </a:rPr>
              <a:t> </a:t>
            </a:r>
            <a:r>
              <a:rPr lang="en-US" dirty="0" err="1">
                <a:solidFill>
                  <a:schemeClr val="tx1"/>
                </a:solidFill>
                <a:latin typeface="Calibri" panose="020F0502020204030204" pitchFamily="34" charset="0"/>
                <a:ea typeface="Muli"/>
                <a:cs typeface="Calibri" panose="020F0502020204030204" pitchFamily="34" charset="0"/>
                <a:sym typeface="Muli"/>
              </a:rPr>
              <a:t>đại</a:t>
            </a:r>
            <a:endParaRPr dirty="0">
              <a:solidFill>
                <a:schemeClr val="tx1"/>
              </a:solidFill>
              <a:latin typeface="Calibri" panose="020F0502020204030204" pitchFamily="34" charset="0"/>
              <a:ea typeface="Muli"/>
              <a:cs typeface="Calibri" panose="020F0502020204030204" pitchFamily="34" charset="0"/>
              <a:sym typeface="Muli"/>
            </a:endParaRPr>
          </a:p>
        </p:txBody>
      </p:sp>
      <p:sp>
        <p:nvSpPr>
          <p:cNvPr id="38" name="Google Shape;912;p66">
            <a:extLst>
              <a:ext uri="{FF2B5EF4-FFF2-40B4-BE49-F238E27FC236}">
                <a16:creationId xmlns:a16="http://schemas.microsoft.com/office/drawing/2014/main" id="{28E93DD1-3267-452D-AF89-BBD8BB3BE479}"/>
              </a:ext>
            </a:extLst>
          </p:cNvPr>
          <p:cNvSpPr txBox="1"/>
          <p:nvPr/>
        </p:nvSpPr>
        <p:spPr>
          <a:xfrm>
            <a:off x="1011576" y="1854160"/>
            <a:ext cx="2154533"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effectLst/>
                <a:latin typeface="Calibri" panose="020F0502020204030204" pitchFamily="34" charset="0"/>
                <a:ea typeface="Calibri" panose="020F0502020204030204" pitchFamily="34" charset="0"/>
                <a:cs typeface="Calibri" panose="020F0502020204030204" pitchFamily="34" charset="0"/>
              </a:rPr>
              <a:t>Từ</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cổ</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đại</a:t>
            </a:r>
            <a:r>
              <a:rPr lang="en-US" dirty="0">
                <a:effectLst/>
                <a:latin typeface="Calibri" panose="020F0502020204030204" pitchFamily="34" charset="0"/>
                <a:ea typeface="Calibri" panose="020F0502020204030204" pitchFamily="34" charset="0"/>
                <a:cs typeface="Calibri" panose="020F0502020204030204" pitchFamily="34" charset="0"/>
              </a:rPr>
              <a:t> – </a:t>
            </a:r>
            <a:r>
              <a:rPr lang="en-US" dirty="0" err="1">
                <a:effectLst/>
                <a:latin typeface="Calibri" panose="020F0502020204030204" pitchFamily="34" charset="0"/>
                <a:ea typeface="Calibri" panose="020F0502020204030204" pitchFamily="34" charset="0"/>
                <a:cs typeface="Calibri" panose="020F0502020204030204" pitchFamily="34" charset="0"/>
              </a:rPr>
              <a:t>thế</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kỷ</a:t>
            </a:r>
            <a:r>
              <a:rPr lang="en-US" dirty="0">
                <a:effectLst/>
                <a:latin typeface="Calibri" panose="020F0502020204030204" pitchFamily="34" charset="0"/>
                <a:ea typeface="Calibri" panose="020F0502020204030204" pitchFamily="34" charset="0"/>
                <a:cs typeface="Calibri" panose="020F0502020204030204" pitchFamily="34" charset="0"/>
              </a:rPr>
              <a:t> XV</a:t>
            </a:r>
            <a:endParaRPr b="1" dirty="0">
              <a:latin typeface="Calibri" panose="020F0502020204030204" pitchFamily="34" charset="0"/>
              <a:ea typeface="Muli"/>
              <a:cs typeface="Calibri" panose="020F0502020204030204" pitchFamily="34" charset="0"/>
              <a:sym typeface="Muli"/>
            </a:endParaRPr>
          </a:p>
        </p:txBody>
      </p:sp>
      <p:sp>
        <p:nvSpPr>
          <p:cNvPr id="39" name="Google Shape;913;p66">
            <a:extLst>
              <a:ext uri="{FF2B5EF4-FFF2-40B4-BE49-F238E27FC236}">
                <a16:creationId xmlns:a16="http://schemas.microsoft.com/office/drawing/2014/main" id="{8B2B88DD-D512-464E-AB05-0D3153D97EDE}"/>
              </a:ext>
            </a:extLst>
          </p:cNvPr>
          <p:cNvSpPr txBox="1"/>
          <p:nvPr/>
        </p:nvSpPr>
        <p:spPr>
          <a:xfrm>
            <a:off x="1011577" y="2908010"/>
            <a:ext cx="43107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effectLst/>
                <a:latin typeface="Calibri" panose="020F0502020204030204" pitchFamily="34" charset="0"/>
                <a:ea typeface="Calibri" panose="020F0502020204030204" pitchFamily="34" charset="0"/>
                <a:cs typeface="Calibri" panose="020F0502020204030204" pitchFamily="34" charset="0"/>
              </a:rPr>
              <a:t>chủ</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nghĩa</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trọng</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thương</a:t>
            </a:r>
            <a:endParaRPr dirty="0">
              <a:solidFill>
                <a:srgbClr val="666666"/>
              </a:solidFill>
              <a:latin typeface="Calibri" panose="020F0502020204030204" pitchFamily="34" charset="0"/>
              <a:ea typeface="Muli"/>
              <a:cs typeface="Calibri" panose="020F0502020204030204" pitchFamily="34" charset="0"/>
              <a:sym typeface="Muli"/>
            </a:endParaRPr>
          </a:p>
        </p:txBody>
      </p:sp>
      <p:sp>
        <p:nvSpPr>
          <p:cNvPr id="40" name="Google Shape;914;p66">
            <a:extLst>
              <a:ext uri="{FF2B5EF4-FFF2-40B4-BE49-F238E27FC236}">
                <a16:creationId xmlns:a16="http://schemas.microsoft.com/office/drawing/2014/main" id="{F4331EF4-33FC-4FD5-AB56-3D18F324AEAF}"/>
              </a:ext>
            </a:extLst>
          </p:cNvPr>
          <p:cNvSpPr txBox="1"/>
          <p:nvPr/>
        </p:nvSpPr>
        <p:spPr>
          <a:xfrm>
            <a:off x="1011576" y="2690823"/>
            <a:ext cx="2817473"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dirty="0" err="1">
                <a:effectLst/>
                <a:latin typeface="Calibri" panose="020F0502020204030204" pitchFamily="34" charset="0"/>
                <a:ea typeface="Calibri" panose="020F0502020204030204" pitchFamily="34" charset="0"/>
                <a:cs typeface="Calibri" panose="020F0502020204030204" pitchFamily="34" charset="0"/>
              </a:rPr>
              <a:t>Từ</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thế</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kỷ</a:t>
            </a:r>
            <a:r>
              <a:rPr lang="en-US" dirty="0">
                <a:effectLst/>
                <a:latin typeface="Calibri" panose="020F0502020204030204" pitchFamily="34" charset="0"/>
                <a:ea typeface="Calibri" panose="020F0502020204030204" pitchFamily="34" charset="0"/>
                <a:cs typeface="Calibri" panose="020F0502020204030204" pitchFamily="34" charset="0"/>
              </a:rPr>
              <a:t> XV – </a:t>
            </a:r>
            <a:r>
              <a:rPr lang="en-US" dirty="0" err="1">
                <a:effectLst/>
                <a:latin typeface="Calibri" panose="020F0502020204030204" pitchFamily="34" charset="0"/>
                <a:ea typeface="Calibri" panose="020F0502020204030204" pitchFamily="34" charset="0"/>
                <a:cs typeface="Calibri" panose="020F0502020204030204" pitchFamily="34" charset="0"/>
              </a:rPr>
              <a:t>cuối</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thế</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kỷ</a:t>
            </a:r>
            <a:r>
              <a:rPr lang="en-US" dirty="0">
                <a:effectLst/>
                <a:latin typeface="Calibri" panose="020F0502020204030204" pitchFamily="34" charset="0"/>
                <a:ea typeface="Calibri" panose="020F0502020204030204" pitchFamily="34" charset="0"/>
                <a:cs typeface="Calibri" panose="020F0502020204030204" pitchFamily="34" charset="0"/>
              </a:rPr>
              <a:t> XVII</a:t>
            </a:r>
            <a:endParaRPr b="1" dirty="0">
              <a:latin typeface="Calibri" panose="020F0502020204030204" pitchFamily="34" charset="0"/>
              <a:ea typeface="Muli"/>
              <a:cs typeface="Calibri" panose="020F0502020204030204" pitchFamily="34" charset="0"/>
              <a:sym typeface="Muli"/>
            </a:endParaRPr>
          </a:p>
        </p:txBody>
      </p:sp>
      <p:sp>
        <p:nvSpPr>
          <p:cNvPr id="41" name="Google Shape;915;p66">
            <a:extLst>
              <a:ext uri="{FF2B5EF4-FFF2-40B4-BE49-F238E27FC236}">
                <a16:creationId xmlns:a16="http://schemas.microsoft.com/office/drawing/2014/main" id="{2A223156-9658-43B8-8022-D0DCFE62B0F6}"/>
              </a:ext>
            </a:extLst>
          </p:cNvPr>
          <p:cNvSpPr txBox="1"/>
          <p:nvPr/>
        </p:nvSpPr>
        <p:spPr>
          <a:xfrm>
            <a:off x="1011577" y="3744685"/>
            <a:ext cx="4310700" cy="548700"/>
          </a:xfrm>
          <a:prstGeom prst="rect">
            <a:avLst/>
          </a:prstGeom>
          <a:no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dirty="0" err="1">
                <a:effectLst/>
                <a:latin typeface="Calibri" panose="020F0502020204030204" pitchFamily="34" charset="0"/>
                <a:ea typeface="Calibri" panose="020F0502020204030204" pitchFamily="34" charset="0"/>
                <a:cs typeface="Calibri" panose="020F0502020204030204" pitchFamily="34" charset="0"/>
              </a:rPr>
              <a:t>chủ</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nghĩa</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trọng</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nông</a:t>
            </a:r>
            <a:endParaRPr lang="en-US"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2" name="Google Shape;916;p66">
            <a:extLst>
              <a:ext uri="{FF2B5EF4-FFF2-40B4-BE49-F238E27FC236}">
                <a16:creationId xmlns:a16="http://schemas.microsoft.com/office/drawing/2014/main" id="{9FFFF71A-2B32-4F6D-B9F8-A2A5650B4790}"/>
              </a:ext>
            </a:extLst>
          </p:cNvPr>
          <p:cNvSpPr txBox="1"/>
          <p:nvPr/>
        </p:nvSpPr>
        <p:spPr>
          <a:xfrm>
            <a:off x="1011576" y="3527510"/>
            <a:ext cx="3126084"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dirty="0" err="1">
                <a:effectLst/>
                <a:latin typeface="Calibri" panose="020F0502020204030204" pitchFamily="34" charset="0"/>
                <a:ea typeface="Calibri" panose="020F0502020204030204" pitchFamily="34" charset="0"/>
                <a:cs typeface="Calibri" panose="020F0502020204030204" pitchFamily="34" charset="0"/>
              </a:rPr>
              <a:t>Từ</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thế</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kỷ</a:t>
            </a:r>
            <a:r>
              <a:rPr lang="en-US" dirty="0">
                <a:effectLst/>
                <a:latin typeface="Calibri" panose="020F0502020204030204" pitchFamily="34" charset="0"/>
                <a:ea typeface="Calibri" panose="020F0502020204030204" pitchFamily="34" charset="0"/>
                <a:cs typeface="Calibri" panose="020F0502020204030204" pitchFamily="34" charset="0"/>
              </a:rPr>
              <a:t> XVII – </a:t>
            </a:r>
            <a:r>
              <a:rPr lang="en-US" dirty="0" err="1">
                <a:effectLst/>
                <a:latin typeface="Calibri" panose="020F0502020204030204" pitchFamily="34" charset="0"/>
                <a:ea typeface="Calibri" panose="020F0502020204030204" pitchFamily="34" charset="0"/>
                <a:cs typeface="Calibri" panose="020F0502020204030204" pitchFamily="34" charset="0"/>
              </a:rPr>
              <a:t>nửa</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đầu</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thế</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kỷ</a:t>
            </a:r>
            <a:r>
              <a:rPr lang="en-US" dirty="0">
                <a:effectLst/>
                <a:latin typeface="Calibri" panose="020F0502020204030204" pitchFamily="34" charset="0"/>
                <a:ea typeface="Calibri" panose="020F0502020204030204" pitchFamily="34" charset="0"/>
                <a:cs typeface="Calibri" panose="020F0502020204030204" pitchFamily="34" charset="0"/>
              </a:rPr>
              <a:t> XVIII</a:t>
            </a:r>
            <a:endParaRPr b="1" dirty="0">
              <a:latin typeface="Calibri" panose="020F0502020204030204" pitchFamily="34" charset="0"/>
              <a:ea typeface="Muli"/>
              <a:cs typeface="Calibri" panose="020F0502020204030204" pitchFamily="34" charset="0"/>
              <a:sym typeface="Muli"/>
            </a:endParaRPr>
          </a:p>
        </p:txBody>
      </p:sp>
      <p:sp>
        <p:nvSpPr>
          <p:cNvPr id="43" name="Google Shape;917;p66">
            <a:extLst>
              <a:ext uri="{FF2B5EF4-FFF2-40B4-BE49-F238E27FC236}">
                <a16:creationId xmlns:a16="http://schemas.microsoft.com/office/drawing/2014/main" id="{0F9E9194-4680-407A-974A-4E2D643356E0}"/>
              </a:ext>
            </a:extLst>
          </p:cNvPr>
          <p:cNvSpPr txBox="1"/>
          <p:nvPr/>
        </p:nvSpPr>
        <p:spPr>
          <a:xfrm>
            <a:off x="1011577" y="4608660"/>
            <a:ext cx="43107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effectLst/>
                <a:latin typeface="Calibri" panose="020F0502020204030204" pitchFamily="34" charset="0"/>
                <a:ea typeface="Calibri" panose="020F0502020204030204" pitchFamily="34" charset="0"/>
                <a:cs typeface="Calibri" panose="020F0502020204030204" pitchFamily="34" charset="0"/>
              </a:rPr>
              <a:t>kinh</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tế</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chính</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trị</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tư</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sản</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cổ</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điển</a:t>
            </a:r>
            <a:r>
              <a:rPr lang="en-US" dirty="0">
                <a:effectLst/>
                <a:latin typeface="Calibri" panose="020F0502020204030204" pitchFamily="34" charset="0"/>
                <a:ea typeface="Calibri" panose="020F0502020204030204" pitchFamily="34" charset="0"/>
                <a:cs typeface="Calibri" panose="020F0502020204030204" pitchFamily="34" charset="0"/>
              </a:rPr>
              <a:t> Anh</a:t>
            </a:r>
            <a:endParaRPr dirty="0">
              <a:solidFill>
                <a:srgbClr val="666666"/>
              </a:solidFill>
              <a:latin typeface="Calibri" panose="020F0502020204030204" pitchFamily="34" charset="0"/>
              <a:ea typeface="Muli"/>
              <a:cs typeface="Calibri" panose="020F0502020204030204" pitchFamily="34" charset="0"/>
              <a:sym typeface="Muli"/>
            </a:endParaRPr>
          </a:p>
        </p:txBody>
      </p:sp>
      <p:sp>
        <p:nvSpPr>
          <p:cNvPr id="44" name="Google Shape;918;p66">
            <a:extLst>
              <a:ext uri="{FF2B5EF4-FFF2-40B4-BE49-F238E27FC236}">
                <a16:creationId xmlns:a16="http://schemas.microsoft.com/office/drawing/2014/main" id="{B7E9C843-E1D5-4EF0-BF6D-27CD79885521}"/>
              </a:ext>
            </a:extLst>
          </p:cNvPr>
          <p:cNvSpPr txBox="1"/>
          <p:nvPr/>
        </p:nvSpPr>
        <p:spPr>
          <a:xfrm>
            <a:off x="1011577" y="4391473"/>
            <a:ext cx="2817472"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dirty="0" err="1">
                <a:effectLst/>
                <a:latin typeface="Calibri" panose="020F0502020204030204" pitchFamily="34" charset="0"/>
                <a:ea typeface="Calibri" panose="020F0502020204030204" pitchFamily="34" charset="0"/>
                <a:cs typeface="Calibri" panose="020F0502020204030204" pitchFamily="34" charset="0"/>
              </a:rPr>
              <a:t>Giữa</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thế</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kỷ</a:t>
            </a:r>
            <a:r>
              <a:rPr lang="en-US" dirty="0">
                <a:effectLst/>
                <a:latin typeface="Calibri" panose="020F0502020204030204" pitchFamily="34" charset="0"/>
                <a:ea typeface="Calibri" panose="020F0502020204030204" pitchFamily="34" charset="0"/>
                <a:cs typeface="Calibri" panose="020F0502020204030204" pitchFamily="34" charset="0"/>
              </a:rPr>
              <a:t> XVII – </a:t>
            </a:r>
            <a:r>
              <a:rPr lang="en-US" dirty="0" err="1">
                <a:effectLst/>
                <a:latin typeface="Calibri" panose="020F0502020204030204" pitchFamily="34" charset="0"/>
                <a:ea typeface="Calibri" panose="020F0502020204030204" pitchFamily="34" charset="0"/>
                <a:cs typeface="Calibri" panose="020F0502020204030204" pitchFamily="34" charset="0"/>
              </a:rPr>
              <a:t>cuối</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thế</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kỷ</a:t>
            </a:r>
            <a:r>
              <a:rPr lang="en-US" dirty="0">
                <a:effectLst/>
                <a:latin typeface="Calibri" panose="020F0502020204030204" pitchFamily="34" charset="0"/>
                <a:ea typeface="Calibri" panose="020F0502020204030204" pitchFamily="34" charset="0"/>
                <a:cs typeface="Calibri" panose="020F0502020204030204" pitchFamily="34" charset="0"/>
              </a:rPr>
              <a:t> XVIII</a:t>
            </a:r>
            <a:endParaRPr b="1" dirty="0">
              <a:latin typeface="Calibri" panose="020F0502020204030204" pitchFamily="34" charset="0"/>
              <a:ea typeface="Muli"/>
              <a:cs typeface="Calibri" panose="020F0502020204030204" pitchFamily="34" charset="0"/>
              <a:sym typeface="Muli"/>
            </a:endParaRPr>
          </a:p>
        </p:txBody>
      </p:sp>
      <p:grpSp>
        <p:nvGrpSpPr>
          <p:cNvPr id="45" name="Google Shape;919;p66">
            <a:extLst>
              <a:ext uri="{FF2B5EF4-FFF2-40B4-BE49-F238E27FC236}">
                <a16:creationId xmlns:a16="http://schemas.microsoft.com/office/drawing/2014/main" id="{C1ACE78B-F435-43A4-8CC3-3B785A435A40}"/>
              </a:ext>
            </a:extLst>
          </p:cNvPr>
          <p:cNvGrpSpPr/>
          <p:nvPr/>
        </p:nvGrpSpPr>
        <p:grpSpPr>
          <a:xfrm>
            <a:off x="341224" y="1944035"/>
            <a:ext cx="582707" cy="586117"/>
            <a:chOff x="3440247" y="1295900"/>
            <a:chExt cx="582707" cy="586117"/>
          </a:xfrm>
        </p:grpSpPr>
        <p:sp>
          <p:nvSpPr>
            <p:cNvPr id="46" name="Google Shape;920;p66">
              <a:extLst>
                <a:ext uri="{FF2B5EF4-FFF2-40B4-BE49-F238E27FC236}">
                  <a16:creationId xmlns:a16="http://schemas.microsoft.com/office/drawing/2014/main" id="{99C17F5D-9ADB-49E1-A563-890ABBC0B22F}"/>
                </a:ext>
              </a:extLst>
            </p:cNvPr>
            <p:cNvSpPr/>
            <p:nvPr/>
          </p:nvSpPr>
          <p:spPr>
            <a:xfrm>
              <a:off x="3450253" y="1309317"/>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7" name="Google Shape;921;p66">
              <a:extLst>
                <a:ext uri="{FF2B5EF4-FFF2-40B4-BE49-F238E27FC236}">
                  <a16:creationId xmlns:a16="http://schemas.microsoft.com/office/drawing/2014/main" id="{AA372B6F-ACAD-4997-AE63-959A947892E3}"/>
                </a:ext>
              </a:extLst>
            </p:cNvPr>
            <p:cNvSpPr/>
            <p:nvPr/>
          </p:nvSpPr>
          <p:spPr>
            <a:xfrm>
              <a:off x="3440247" y="1295900"/>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Calibri" panose="020F0502020204030204" pitchFamily="34" charset="0"/>
                <a:cs typeface="Calibri" panose="020F0502020204030204" pitchFamily="34" charset="0"/>
              </a:endParaRPr>
            </a:p>
          </p:txBody>
        </p:sp>
        <p:sp>
          <p:nvSpPr>
            <p:cNvPr id="48" name="Google Shape;922;p66">
              <a:extLst>
                <a:ext uri="{FF2B5EF4-FFF2-40B4-BE49-F238E27FC236}">
                  <a16:creationId xmlns:a16="http://schemas.microsoft.com/office/drawing/2014/main" id="{B6E9F7A2-BED9-4D41-B599-A0A39B95B7A9}"/>
                </a:ext>
              </a:extLst>
            </p:cNvPr>
            <p:cNvSpPr/>
            <p:nvPr/>
          </p:nvSpPr>
          <p:spPr>
            <a:xfrm>
              <a:off x="3520500" y="1428500"/>
              <a:ext cx="388200" cy="283500"/>
            </a:xfrm>
            <a:custGeom>
              <a:avLst/>
              <a:gdLst/>
              <a:ahLst/>
              <a:cxnLst/>
              <a:rect l="l" t="t" r="r" b="b"/>
              <a:pathLst>
                <a:path w="120000" h="120000" extrusionOk="0">
                  <a:moveTo>
                    <a:pt x="109073" y="0"/>
                  </a:moveTo>
                  <a:lnTo>
                    <a:pt x="10829" y="0"/>
                  </a:lnTo>
                  <a:cubicBezTo>
                    <a:pt x="4834" y="0"/>
                    <a:pt x="0" y="6769"/>
                    <a:pt x="0" y="15000"/>
                  </a:cubicBezTo>
                  <a:lnTo>
                    <a:pt x="0" y="105000"/>
                  </a:lnTo>
                  <a:cubicBezTo>
                    <a:pt x="0" y="113230"/>
                    <a:pt x="4834" y="120000"/>
                    <a:pt x="10829" y="120000"/>
                  </a:cubicBezTo>
                  <a:lnTo>
                    <a:pt x="109073" y="120000"/>
                  </a:lnTo>
                  <a:cubicBezTo>
                    <a:pt x="115165" y="120000"/>
                    <a:pt x="120000" y="113230"/>
                    <a:pt x="120000" y="105000"/>
                  </a:cubicBezTo>
                  <a:lnTo>
                    <a:pt x="120000" y="15000"/>
                  </a:lnTo>
                  <a:cubicBezTo>
                    <a:pt x="120000" y="6769"/>
                    <a:pt x="115165" y="0"/>
                    <a:pt x="109073" y="0"/>
                  </a:cubicBezTo>
                  <a:close/>
                  <a:moveTo>
                    <a:pt x="10829" y="7566"/>
                  </a:moveTo>
                  <a:lnTo>
                    <a:pt x="109073" y="7566"/>
                  </a:lnTo>
                  <a:cubicBezTo>
                    <a:pt x="109653" y="7566"/>
                    <a:pt x="110523" y="7566"/>
                    <a:pt x="111007" y="7964"/>
                  </a:cubicBezTo>
                  <a:lnTo>
                    <a:pt x="63819" y="72743"/>
                  </a:lnTo>
                  <a:cubicBezTo>
                    <a:pt x="62755" y="74203"/>
                    <a:pt x="61595" y="75000"/>
                    <a:pt x="59951" y="75000"/>
                  </a:cubicBezTo>
                  <a:cubicBezTo>
                    <a:pt x="58597" y="75000"/>
                    <a:pt x="57244" y="74203"/>
                    <a:pt x="56180" y="72743"/>
                  </a:cubicBezTo>
                  <a:lnTo>
                    <a:pt x="8992" y="7964"/>
                  </a:lnTo>
                  <a:cubicBezTo>
                    <a:pt x="9476" y="7566"/>
                    <a:pt x="10346" y="7566"/>
                    <a:pt x="10829" y="7566"/>
                  </a:cubicBezTo>
                  <a:close/>
                  <a:moveTo>
                    <a:pt x="5414" y="105000"/>
                  </a:moveTo>
                  <a:lnTo>
                    <a:pt x="5414" y="15000"/>
                  </a:lnTo>
                  <a:lnTo>
                    <a:pt x="5414" y="13938"/>
                  </a:lnTo>
                  <a:lnTo>
                    <a:pt x="38968" y="60000"/>
                  </a:lnTo>
                  <a:lnTo>
                    <a:pt x="5414" y="106061"/>
                  </a:lnTo>
                  <a:lnTo>
                    <a:pt x="5414" y="105000"/>
                  </a:lnTo>
                  <a:close/>
                  <a:moveTo>
                    <a:pt x="109073" y="112433"/>
                  </a:moveTo>
                  <a:lnTo>
                    <a:pt x="10829" y="112433"/>
                  </a:lnTo>
                  <a:cubicBezTo>
                    <a:pt x="10346" y="112433"/>
                    <a:pt x="9476" y="112433"/>
                    <a:pt x="8992" y="112035"/>
                  </a:cubicBezTo>
                  <a:lnTo>
                    <a:pt x="43029" y="65309"/>
                  </a:lnTo>
                  <a:lnTo>
                    <a:pt x="52312" y="77920"/>
                  </a:lnTo>
                  <a:cubicBezTo>
                    <a:pt x="54536" y="80973"/>
                    <a:pt x="57244" y="82168"/>
                    <a:pt x="59951" y="82168"/>
                  </a:cubicBezTo>
                  <a:cubicBezTo>
                    <a:pt x="62755" y="82168"/>
                    <a:pt x="65463" y="80575"/>
                    <a:pt x="67590" y="77920"/>
                  </a:cubicBezTo>
                  <a:lnTo>
                    <a:pt x="76873" y="65309"/>
                  </a:lnTo>
                  <a:lnTo>
                    <a:pt x="111007" y="112035"/>
                  </a:lnTo>
                  <a:cubicBezTo>
                    <a:pt x="110523" y="112433"/>
                    <a:pt x="109653" y="112433"/>
                    <a:pt x="109073" y="112433"/>
                  </a:cubicBezTo>
                  <a:close/>
                  <a:moveTo>
                    <a:pt x="114585" y="105000"/>
                  </a:moveTo>
                  <a:lnTo>
                    <a:pt x="114585" y="106061"/>
                  </a:lnTo>
                  <a:lnTo>
                    <a:pt x="81031" y="60000"/>
                  </a:lnTo>
                  <a:lnTo>
                    <a:pt x="114585" y="13938"/>
                  </a:lnTo>
                  <a:lnTo>
                    <a:pt x="114585" y="15000"/>
                  </a:lnTo>
                  <a:lnTo>
                    <a:pt x="114585" y="105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000000"/>
                </a:solidFill>
                <a:latin typeface="Calibri" panose="020F0502020204030204" pitchFamily="34" charset="0"/>
                <a:ea typeface="Calibri"/>
                <a:cs typeface="Calibri" panose="020F0502020204030204" pitchFamily="34" charset="0"/>
                <a:sym typeface="Calibri"/>
              </a:endParaRPr>
            </a:p>
          </p:txBody>
        </p:sp>
      </p:grpSp>
      <p:grpSp>
        <p:nvGrpSpPr>
          <p:cNvPr id="49" name="Google Shape;923;p66">
            <a:extLst>
              <a:ext uri="{FF2B5EF4-FFF2-40B4-BE49-F238E27FC236}">
                <a16:creationId xmlns:a16="http://schemas.microsoft.com/office/drawing/2014/main" id="{8C71E2F8-E0DC-438B-843C-090D95AD3E18}"/>
              </a:ext>
            </a:extLst>
          </p:cNvPr>
          <p:cNvGrpSpPr/>
          <p:nvPr/>
        </p:nvGrpSpPr>
        <p:grpSpPr>
          <a:xfrm>
            <a:off x="346224" y="2784048"/>
            <a:ext cx="582707" cy="579405"/>
            <a:chOff x="3445247" y="2135913"/>
            <a:chExt cx="582707" cy="579405"/>
          </a:xfrm>
        </p:grpSpPr>
        <p:sp>
          <p:nvSpPr>
            <p:cNvPr id="50" name="Google Shape;924;p66">
              <a:extLst>
                <a:ext uri="{FF2B5EF4-FFF2-40B4-BE49-F238E27FC236}">
                  <a16:creationId xmlns:a16="http://schemas.microsoft.com/office/drawing/2014/main" id="{6B2A9C54-3F40-4A78-91BB-C695E14C105B}"/>
                </a:ext>
              </a:extLst>
            </p:cNvPr>
            <p:cNvSpPr/>
            <p:nvPr/>
          </p:nvSpPr>
          <p:spPr>
            <a:xfrm>
              <a:off x="3455253" y="2142617"/>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1" name="Google Shape;925;p66">
              <a:extLst>
                <a:ext uri="{FF2B5EF4-FFF2-40B4-BE49-F238E27FC236}">
                  <a16:creationId xmlns:a16="http://schemas.microsoft.com/office/drawing/2014/main" id="{0AAD7156-44C2-472E-AF99-FCB86AB5AB7C}"/>
                </a:ext>
              </a:extLst>
            </p:cNvPr>
            <p:cNvSpPr/>
            <p:nvPr/>
          </p:nvSpPr>
          <p:spPr>
            <a:xfrm>
              <a:off x="3445247" y="2135913"/>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Calibri" panose="020F0502020204030204" pitchFamily="34" charset="0"/>
                <a:cs typeface="Calibri" panose="020F0502020204030204" pitchFamily="34" charset="0"/>
              </a:endParaRPr>
            </a:p>
          </p:txBody>
        </p:sp>
        <p:sp>
          <p:nvSpPr>
            <p:cNvPr id="52" name="Google Shape;926;p66">
              <a:extLst>
                <a:ext uri="{FF2B5EF4-FFF2-40B4-BE49-F238E27FC236}">
                  <a16:creationId xmlns:a16="http://schemas.microsoft.com/office/drawing/2014/main" id="{00E76DA3-F363-40FA-A4C4-B947158A5DC3}"/>
                </a:ext>
              </a:extLst>
            </p:cNvPr>
            <p:cNvSpPr/>
            <p:nvPr/>
          </p:nvSpPr>
          <p:spPr>
            <a:xfrm>
              <a:off x="3539276" y="2198574"/>
              <a:ext cx="359100" cy="442800"/>
            </a:xfrm>
            <a:custGeom>
              <a:avLst/>
              <a:gdLst/>
              <a:ahLst/>
              <a:cxnLst/>
              <a:rect l="l" t="t" r="r" b="b"/>
              <a:pathLst>
                <a:path w="120000" h="120000" extrusionOk="0">
                  <a:moveTo>
                    <a:pt x="60000" y="65507"/>
                  </a:moveTo>
                  <a:cubicBezTo>
                    <a:pt x="43346" y="65507"/>
                    <a:pt x="40039" y="73623"/>
                    <a:pt x="40039" y="81835"/>
                  </a:cubicBezTo>
                  <a:cubicBezTo>
                    <a:pt x="40039" y="90048"/>
                    <a:pt x="43346" y="109082"/>
                    <a:pt x="46771" y="114589"/>
                  </a:cubicBezTo>
                  <a:cubicBezTo>
                    <a:pt x="50078" y="120000"/>
                    <a:pt x="53385" y="120000"/>
                    <a:pt x="53385" y="120000"/>
                  </a:cubicBezTo>
                  <a:lnTo>
                    <a:pt x="66732" y="120000"/>
                  </a:lnTo>
                  <a:cubicBezTo>
                    <a:pt x="66732" y="120000"/>
                    <a:pt x="70039" y="120000"/>
                    <a:pt x="73346" y="114589"/>
                  </a:cubicBezTo>
                  <a:cubicBezTo>
                    <a:pt x="76771" y="109082"/>
                    <a:pt x="80078" y="90048"/>
                    <a:pt x="80078" y="81835"/>
                  </a:cubicBezTo>
                  <a:cubicBezTo>
                    <a:pt x="80078" y="73623"/>
                    <a:pt x="76771" y="65507"/>
                    <a:pt x="60000" y="65507"/>
                  </a:cubicBezTo>
                  <a:close/>
                  <a:moveTo>
                    <a:pt x="67440" y="112077"/>
                  </a:moveTo>
                  <a:cubicBezTo>
                    <a:pt x="66377" y="113429"/>
                    <a:pt x="65669" y="114299"/>
                    <a:pt x="65433" y="114589"/>
                  </a:cubicBezTo>
                  <a:lnTo>
                    <a:pt x="54685" y="114589"/>
                  </a:lnTo>
                  <a:cubicBezTo>
                    <a:pt x="54330" y="114299"/>
                    <a:pt x="53740" y="113429"/>
                    <a:pt x="52677" y="112077"/>
                  </a:cubicBezTo>
                  <a:cubicBezTo>
                    <a:pt x="50433" y="108019"/>
                    <a:pt x="46771" y="90338"/>
                    <a:pt x="46771" y="81835"/>
                  </a:cubicBezTo>
                  <a:cubicBezTo>
                    <a:pt x="46771" y="73623"/>
                    <a:pt x="50078" y="70917"/>
                    <a:pt x="60000" y="70917"/>
                  </a:cubicBezTo>
                  <a:cubicBezTo>
                    <a:pt x="70039" y="70917"/>
                    <a:pt x="73346" y="73623"/>
                    <a:pt x="73346" y="81835"/>
                  </a:cubicBezTo>
                  <a:cubicBezTo>
                    <a:pt x="73346" y="90338"/>
                    <a:pt x="69685" y="108019"/>
                    <a:pt x="67440" y="112077"/>
                  </a:cubicBezTo>
                  <a:close/>
                  <a:moveTo>
                    <a:pt x="60000" y="0"/>
                  </a:moveTo>
                  <a:cubicBezTo>
                    <a:pt x="27047" y="0"/>
                    <a:pt x="0" y="22125"/>
                    <a:pt x="0" y="49082"/>
                  </a:cubicBezTo>
                  <a:cubicBezTo>
                    <a:pt x="0" y="68792"/>
                    <a:pt x="14055" y="85700"/>
                    <a:pt x="34370" y="93526"/>
                  </a:cubicBezTo>
                  <a:cubicBezTo>
                    <a:pt x="34015" y="91400"/>
                    <a:pt x="33661" y="89178"/>
                    <a:pt x="33661" y="87053"/>
                  </a:cubicBezTo>
                  <a:cubicBezTo>
                    <a:pt x="17716" y="79420"/>
                    <a:pt x="6732" y="65507"/>
                    <a:pt x="6732" y="49082"/>
                  </a:cubicBezTo>
                  <a:cubicBezTo>
                    <a:pt x="6732" y="25120"/>
                    <a:pt x="30708" y="5507"/>
                    <a:pt x="60000" y="5507"/>
                  </a:cubicBezTo>
                  <a:cubicBezTo>
                    <a:pt x="89409" y="5507"/>
                    <a:pt x="113385" y="25120"/>
                    <a:pt x="113385" y="49082"/>
                  </a:cubicBezTo>
                  <a:cubicBezTo>
                    <a:pt x="113385" y="65217"/>
                    <a:pt x="102401" y="79420"/>
                    <a:pt x="86338" y="87053"/>
                  </a:cubicBezTo>
                  <a:cubicBezTo>
                    <a:pt x="86338" y="88888"/>
                    <a:pt x="86102" y="91111"/>
                    <a:pt x="85748" y="93526"/>
                  </a:cubicBezTo>
                  <a:cubicBezTo>
                    <a:pt x="106062" y="85700"/>
                    <a:pt x="120000" y="68792"/>
                    <a:pt x="120000" y="49371"/>
                  </a:cubicBezTo>
                  <a:cubicBezTo>
                    <a:pt x="120000" y="22125"/>
                    <a:pt x="93070" y="0"/>
                    <a:pt x="60000" y="0"/>
                  </a:cubicBezTo>
                  <a:close/>
                  <a:moveTo>
                    <a:pt x="96732" y="49082"/>
                  </a:moveTo>
                  <a:cubicBezTo>
                    <a:pt x="96732" y="32463"/>
                    <a:pt x="80433" y="19130"/>
                    <a:pt x="60000" y="19130"/>
                  </a:cubicBezTo>
                  <a:cubicBezTo>
                    <a:pt x="39685" y="19130"/>
                    <a:pt x="23385" y="32463"/>
                    <a:pt x="23385" y="49082"/>
                  </a:cubicBezTo>
                  <a:cubicBezTo>
                    <a:pt x="23385" y="58164"/>
                    <a:pt x="28110" y="65990"/>
                    <a:pt x="35669" y="71497"/>
                  </a:cubicBezTo>
                  <a:cubicBezTo>
                    <a:pt x="36732" y="69565"/>
                    <a:pt x="37677" y="68212"/>
                    <a:pt x="39094" y="66570"/>
                  </a:cubicBezTo>
                  <a:cubicBezTo>
                    <a:pt x="33425" y="62222"/>
                    <a:pt x="30000" y="55942"/>
                    <a:pt x="30000" y="49082"/>
                  </a:cubicBezTo>
                  <a:cubicBezTo>
                    <a:pt x="30000" y="35458"/>
                    <a:pt x="43346" y="24541"/>
                    <a:pt x="60000" y="24541"/>
                  </a:cubicBezTo>
                  <a:cubicBezTo>
                    <a:pt x="76771" y="24541"/>
                    <a:pt x="90000" y="35458"/>
                    <a:pt x="90000" y="49082"/>
                  </a:cubicBezTo>
                  <a:cubicBezTo>
                    <a:pt x="90000" y="56231"/>
                    <a:pt x="86338" y="62512"/>
                    <a:pt x="80669" y="66859"/>
                  </a:cubicBezTo>
                  <a:cubicBezTo>
                    <a:pt x="82086" y="68212"/>
                    <a:pt x="83385" y="69855"/>
                    <a:pt x="84094" y="71497"/>
                  </a:cubicBezTo>
                  <a:cubicBezTo>
                    <a:pt x="91771" y="65990"/>
                    <a:pt x="96732" y="58164"/>
                    <a:pt x="96732" y="49082"/>
                  </a:cubicBezTo>
                  <a:close/>
                  <a:moveTo>
                    <a:pt x="73346" y="49082"/>
                  </a:moveTo>
                  <a:cubicBezTo>
                    <a:pt x="73346" y="43091"/>
                    <a:pt x="67440" y="38260"/>
                    <a:pt x="60000" y="38260"/>
                  </a:cubicBezTo>
                  <a:cubicBezTo>
                    <a:pt x="52677" y="38260"/>
                    <a:pt x="46771" y="43091"/>
                    <a:pt x="46771" y="49082"/>
                  </a:cubicBezTo>
                  <a:cubicBezTo>
                    <a:pt x="46771" y="55169"/>
                    <a:pt x="52677" y="60000"/>
                    <a:pt x="60000" y="60000"/>
                  </a:cubicBezTo>
                  <a:cubicBezTo>
                    <a:pt x="67440" y="60000"/>
                    <a:pt x="73346" y="55169"/>
                    <a:pt x="73346" y="49082"/>
                  </a:cubicBezTo>
                  <a:close/>
                  <a:moveTo>
                    <a:pt x="53385" y="49082"/>
                  </a:moveTo>
                  <a:cubicBezTo>
                    <a:pt x="53385" y="46086"/>
                    <a:pt x="56338" y="43671"/>
                    <a:pt x="60000" y="43671"/>
                  </a:cubicBezTo>
                  <a:cubicBezTo>
                    <a:pt x="63661" y="43671"/>
                    <a:pt x="66732" y="46086"/>
                    <a:pt x="66732" y="49082"/>
                  </a:cubicBezTo>
                  <a:cubicBezTo>
                    <a:pt x="66732" y="52077"/>
                    <a:pt x="63661" y="54589"/>
                    <a:pt x="60000" y="54589"/>
                  </a:cubicBezTo>
                  <a:cubicBezTo>
                    <a:pt x="56338" y="54589"/>
                    <a:pt x="53385" y="52077"/>
                    <a:pt x="53385" y="4908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000000"/>
                </a:solidFill>
                <a:latin typeface="Calibri" panose="020F0502020204030204" pitchFamily="34" charset="0"/>
                <a:ea typeface="Calibri"/>
                <a:cs typeface="Calibri" panose="020F0502020204030204" pitchFamily="34" charset="0"/>
                <a:sym typeface="Calibri"/>
              </a:endParaRPr>
            </a:p>
          </p:txBody>
        </p:sp>
      </p:grpSp>
      <p:grpSp>
        <p:nvGrpSpPr>
          <p:cNvPr id="53" name="Google Shape;927;p66">
            <a:extLst>
              <a:ext uri="{FF2B5EF4-FFF2-40B4-BE49-F238E27FC236}">
                <a16:creationId xmlns:a16="http://schemas.microsoft.com/office/drawing/2014/main" id="{8E98DA94-916A-4C5B-8494-0BD4186600F5}"/>
              </a:ext>
            </a:extLst>
          </p:cNvPr>
          <p:cNvGrpSpPr/>
          <p:nvPr/>
        </p:nvGrpSpPr>
        <p:grpSpPr>
          <a:xfrm>
            <a:off x="356224" y="4488052"/>
            <a:ext cx="582707" cy="572700"/>
            <a:chOff x="3455247" y="3839917"/>
            <a:chExt cx="582707" cy="572700"/>
          </a:xfrm>
        </p:grpSpPr>
        <p:sp>
          <p:nvSpPr>
            <p:cNvPr id="54" name="Google Shape;928;p66">
              <a:extLst>
                <a:ext uri="{FF2B5EF4-FFF2-40B4-BE49-F238E27FC236}">
                  <a16:creationId xmlns:a16="http://schemas.microsoft.com/office/drawing/2014/main" id="{CC9FCECC-656F-4FCA-A1F6-E85C840801F6}"/>
                </a:ext>
              </a:extLst>
            </p:cNvPr>
            <p:cNvSpPr/>
            <p:nvPr/>
          </p:nvSpPr>
          <p:spPr>
            <a:xfrm>
              <a:off x="3465253" y="3839917"/>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5" name="Google Shape;929;p66">
              <a:extLst>
                <a:ext uri="{FF2B5EF4-FFF2-40B4-BE49-F238E27FC236}">
                  <a16:creationId xmlns:a16="http://schemas.microsoft.com/office/drawing/2014/main" id="{54F50DA3-8861-4CEA-B22F-6AC357747EAC}"/>
                </a:ext>
              </a:extLst>
            </p:cNvPr>
            <p:cNvSpPr/>
            <p:nvPr/>
          </p:nvSpPr>
          <p:spPr>
            <a:xfrm>
              <a:off x="3455247" y="3839925"/>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Calibri" panose="020F0502020204030204" pitchFamily="34" charset="0"/>
                <a:cs typeface="Calibri" panose="020F0502020204030204" pitchFamily="34" charset="0"/>
              </a:endParaRPr>
            </a:p>
          </p:txBody>
        </p:sp>
        <p:sp>
          <p:nvSpPr>
            <p:cNvPr id="56" name="Google Shape;930;p66">
              <a:extLst>
                <a:ext uri="{FF2B5EF4-FFF2-40B4-BE49-F238E27FC236}">
                  <a16:creationId xmlns:a16="http://schemas.microsoft.com/office/drawing/2014/main" id="{038BAF63-63AA-47AF-B0DC-88F8B69EFB81}"/>
                </a:ext>
              </a:extLst>
            </p:cNvPr>
            <p:cNvSpPr/>
            <p:nvPr/>
          </p:nvSpPr>
          <p:spPr>
            <a:xfrm>
              <a:off x="3552868" y="3933481"/>
              <a:ext cx="359100" cy="359100"/>
            </a:xfrm>
            <a:custGeom>
              <a:avLst/>
              <a:gdLst/>
              <a:ahLst/>
              <a:cxnLst/>
              <a:rect l="l" t="t" r="r" b="b"/>
              <a:pathLst>
                <a:path w="120000" h="120000" extrusionOk="0">
                  <a:moveTo>
                    <a:pt x="60000" y="0"/>
                  </a:moveTo>
                  <a:cubicBezTo>
                    <a:pt x="26763" y="0"/>
                    <a:pt x="0" y="26763"/>
                    <a:pt x="0" y="60000"/>
                  </a:cubicBezTo>
                  <a:cubicBezTo>
                    <a:pt x="0" y="93333"/>
                    <a:pt x="26763" y="120000"/>
                    <a:pt x="60000" y="120000"/>
                  </a:cubicBezTo>
                  <a:cubicBezTo>
                    <a:pt x="93236" y="120000"/>
                    <a:pt x="120000" y="93333"/>
                    <a:pt x="120000" y="60000"/>
                  </a:cubicBezTo>
                  <a:cubicBezTo>
                    <a:pt x="120000" y="26763"/>
                    <a:pt x="93236" y="0"/>
                    <a:pt x="60000" y="0"/>
                  </a:cubicBezTo>
                  <a:close/>
                  <a:moveTo>
                    <a:pt x="90048" y="14492"/>
                  </a:moveTo>
                  <a:lnTo>
                    <a:pt x="90048" y="16425"/>
                  </a:lnTo>
                  <a:cubicBezTo>
                    <a:pt x="90048" y="22125"/>
                    <a:pt x="89468" y="27536"/>
                    <a:pt x="88405" y="33043"/>
                  </a:cubicBezTo>
                  <a:cubicBezTo>
                    <a:pt x="84541" y="33816"/>
                    <a:pt x="81835" y="37101"/>
                    <a:pt x="81835" y="40966"/>
                  </a:cubicBezTo>
                  <a:cubicBezTo>
                    <a:pt x="81835" y="43091"/>
                    <a:pt x="82608" y="45314"/>
                    <a:pt x="84251" y="46666"/>
                  </a:cubicBezTo>
                  <a:cubicBezTo>
                    <a:pt x="82415" y="51014"/>
                    <a:pt x="80483" y="55362"/>
                    <a:pt x="77777" y="59516"/>
                  </a:cubicBezTo>
                  <a:cubicBezTo>
                    <a:pt x="67632" y="48019"/>
                    <a:pt x="60579" y="33623"/>
                    <a:pt x="58067" y="17487"/>
                  </a:cubicBezTo>
                  <a:cubicBezTo>
                    <a:pt x="64347" y="13719"/>
                    <a:pt x="71207" y="10724"/>
                    <a:pt x="78260" y="8792"/>
                  </a:cubicBezTo>
                  <a:cubicBezTo>
                    <a:pt x="82415" y="10144"/>
                    <a:pt x="86473" y="12077"/>
                    <a:pt x="90048" y="14492"/>
                  </a:cubicBezTo>
                  <a:close/>
                  <a:moveTo>
                    <a:pt x="78550" y="68212"/>
                  </a:moveTo>
                  <a:cubicBezTo>
                    <a:pt x="83478" y="72850"/>
                    <a:pt x="88599" y="76908"/>
                    <a:pt x="94396" y="80193"/>
                  </a:cubicBezTo>
                  <a:cubicBezTo>
                    <a:pt x="88599" y="81256"/>
                    <a:pt x="82608" y="81835"/>
                    <a:pt x="76328" y="81835"/>
                  </a:cubicBezTo>
                  <a:cubicBezTo>
                    <a:pt x="73623" y="81835"/>
                    <a:pt x="70917" y="81545"/>
                    <a:pt x="68212" y="81545"/>
                  </a:cubicBezTo>
                  <a:cubicBezTo>
                    <a:pt x="68212" y="81062"/>
                    <a:pt x="68212" y="80483"/>
                    <a:pt x="67922" y="79903"/>
                  </a:cubicBezTo>
                  <a:cubicBezTo>
                    <a:pt x="71690" y="76425"/>
                    <a:pt x="75265" y="72270"/>
                    <a:pt x="78550" y="68212"/>
                  </a:cubicBezTo>
                  <a:close/>
                  <a:moveTo>
                    <a:pt x="60000" y="5507"/>
                  </a:moveTo>
                  <a:cubicBezTo>
                    <a:pt x="62995" y="5507"/>
                    <a:pt x="65990" y="5797"/>
                    <a:pt x="68985" y="6280"/>
                  </a:cubicBezTo>
                  <a:cubicBezTo>
                    <a:pt x="65217" y="7922"/>
                    <a:pt x="61352" y="9565"/>
                    <a:pt x="57584" y="11497"/>
                  </a:cubicBezTo>
                  <a:cubicBezTo>
                    <a:pt x="57294" y="9565"/>
                    <a:pt x="57294" y="7439"/>
                    <a:pt x="57294" y="5507"/>
                  </a:cubicBezTo>
                  <a:lnTo>
                    <a:pt x="60000" y="5507"/>
                  </a:lnTo>
                  <a:close/>
                  <a:moveTo>
                    <a:pt x="74782" y="64154"/>
                  </a:moveTo>
                  <a:cubicBezTo>
                    <a:pt x="71690" y="68212"/>
                    <a:pt x="68502" y="71787"/>
                    <a:pt x="64927" y="75265"/>
                  </a:cubicBezTo>
                  <a:cubicBezTo>
                    <a:pt x="63574" y="74202"/>
                    <a:pt x="61932" y="73623"/>
                    <a:pt x="60000" y="73623"/>
                  </a:cubicBezTo>
                  <a:cubicBezTo>
                    <a:pt x="56425" y="73623"/>
                    <a:pt x="53429" y="75845"/>
                    <a:pt x="52367" y="79130"/>
                  </a:cubicBezTo>
                  <a:cubicBezTo>
                    <a:pt x="41449" y="76425"/>
                    <a:pt x="31111" y="72270"/>
                    <a:pt x="21835" y="66570"/>
                  </a:cubicBezTo>
                  <a:cubicBezTo>
                    <a:pt x="24251" y="57294"/>
                    <a:pt x="28405" y="48599"/>
                    <a:pt x="33526" y="40966"/>
                  </a:cubicBezTo>
                  <a:cubicBezTo>
                    <a:pt x="34106" y="40966"/>
                    <a:pt x="34685" y="41256"/>
                    <a:pt x="35458" y="41256"/>
                  </a:cubicBezTo>
                  <a:cubicBezTo>
                    <a:pt x="40096" y="41256"/>
                    <a:pt x="43671" y="37681"/>
                    <a:pt x="43671" y="33043"/>
                  </a:cubicBezTo>
                  <a:cubicBezTo>
                    <a:pt x="43671" y="31980"/>
                    <a:pt x="43381" y="30821"/>
                    <a:pt x="43091" y="29758"/>
                  </a:cubicBezTo>
                  <a:cubicBezTo>
                    <a:pt x="46376" y="26473"/>
                    <a:pt x="49661" y="23768"/>
                    <a:pt x="53236" y="21062"/>
                  </a:cubicBezTo>
                  <a:cubicBezTo>
                    <a:pt x="56231" y="37391"/>
                    <a:pt x="63864" y="52077"/>
                    <a:pt x="74782" y="64154"/>
                  </a:cubicBezTo>
                  <a:close/>
                  <a:moveTo>
                    <a:pt x="13623" y="88695"/>
                  </a:moveTo>
                  <a:cubicBezTo>
                    <a:pt x="8792" y="80483"/>
                    <a:pt x="5700" y="71207"/>
                    <a:pt x="5507" y="61159"/>
                  </a:cubicBezTo>
                  <a:cubicBezTo>
                    <a:pt x="8792" y="63864"/>
                    <a:pt x="11980" y="66570"/>
                    <a:pt x="15555" y="68792"/>
                  </a:cubicBezTo>
                  <a:cubicBezTo>
                    <a:pt x="14202" y="74782"/>
                    <a:pt x="13623" y="80772"/>
                    <a:pt x="13623" y="87342"/>
                  </a:cubicBezTo>
                  <a:lnTo>
                    <a:pt x="13623" y="88695"/>
                  </a:lnTo>
                  <a:close/>
                  <a:moveTo>
                    <a:pt x="17198" y="63285"/>
                  </a:moveTo>
                  <a:cubicBezTo>
                    <a:pt x="13140" y="60579"/>
                    <a:pt x="9565" y="57584"/>
                    <a:pt x="5990" y="54299"/>
                  </a:cubicBezTo>
                  <a:cubicBezTo>
                    <a:pt x="8792" y="29758"/>
                    <a:pt x="27826" y="10144"/>
                    <a:pt x="52077" y="6280"/>
                  </a:cubicBezTo>
                  <a:cubicBezTo>
                    <a:pt x="52077" y="9275"/>
                    <a:pt x="52367" y="12077"/>
                    <a:pt x="52657" y="15072"/>
                  </a:cubicBezTo>
                  <a:cubicBezTo>
                    <a:pt x="48019" y="18357"/>
                    <a:pt x="43671" y="21835"/>
                    <a:pt x="39516" y="25700"/>
                  </a:cubicBezTo>
                  <a:cubicBezTo>
                    <a:pt x="38454" y="25120"/>
                    <a:pt x="37101" y="24541"/>
                    <a:pt x="35748" y="24541"/>
                  </a:cubicBezTo>
                  <a:cubicBezTo>
                    <a:pt x="31111" y="24541"/>
                    <a:pt x="27536" y="28115"/>
                    <a:pt x="27536" y="32753"/>
                  </a:cubicBezTo>
                  <a:cubicBezTo>
                    <a:pt x="27536" y="34685"/>
                    <a:pt x="28405" y="36328"/>
                    <a:pt x="29468" y="37971"/>
                  </a:cubicBezTo>
                  <a:cubicBezTo>
                    <a:pt x="23768" y="45603"/>
                    <a:pt x="19613" y="54009"/>
                    <a:pt x="17198" y="63285"/>
                  </a:cubicBezTo>
                  <a:close/>
                  <a:moveTo>
                    <a:pt x="19613" y="96618"/>
                  </a:moveTo>
                  <a:cubicBezTo>
                    <a:pt x="19420" y="93526"/>
                    <a:pt x="19130" y="90338"/>
                    <a:pt x="19130" y="87342"/>
                  </a:cubicBezTo>
                  <a:cubicBezTo>
                    <a:pt x="19130" y="82125"/>
                    <a:pt x="19613" y="76908"/>
                    <a:pt x="20772" y="72077"/>
                  </a:cubicBezTo>
                  <a:cubicBezTo>
                    <a:pt x="30531" y="77777"/>
                    <a:pt x="41159" y="82125"/>
                    <a:pt x="52367" y="84541"/>
                  </a:cubicBezTo>
                  <a:cubicBezTo>
                    <a:pt x="52367" y="84830"/>
                    <a:pt x="52367" y="84830"/>
                    <a:pt x="52657" y="85120"/>
                  </a:cubicBezTo>
                  <a:cubicBezTo>
                    <a:pt x="43091" y="91400"/>
                    <a:pt x="32173" y="95458"/>
                    <a:pt x="20483" y="97391"/>
                  </a:cubicBezTo>
                  <a:cubicBezTo>
                    <a:pt x="19903" y="97101"/>
                    <a:pt x="19903" y="96811"/>
                    <a:pt x="19613" y="96618"/>
                  </a:cubicBezTo>
                  <a:close/>
                  <a:moveTo>
                    <a:pt x="60000" y="114589"/>
                  </a:moveTo>
                  <a:cubicBezTo>
                    <a:pt x="46666" y="114589"/>
                    <a:pt x="34685" y="109661"/>
                    <a:pt x="25120" y="101739"/>
                  </a:cubicBezTo>
                  <a:cubicBezTo>
                    <a:pt x="36521" y="99613"/>
                    <a:pt x="46956" y="95169"/>
                    <a:pt x="56231" y="88888"/>
                  </a:cubicBezTo>
                  <a:cubicBezTo>
                    <a:pt x="57294" y="89468"/>
                    <a:pt x="58647" y="89758"/>
                    <a:pt x="60000" y="89758"/>
                  </a:cubicBezTo>
                  <a:cubicBezTo>
                    <a:pt x="62705" y="89758"/>
                    <a:pt x="64927" y="88405"/>
                    <a:pt x="66570" y="86473"/>
                  </a:cubicBezTo>
                  <a:cubicBezTo>
                    <a:pt x="69855" y="86763"/>
                    <a:pt x="73140" y="87053"/>
                    <a:pt x="76328" y="87053"/>
                  </a:cubicBezTo>
                  <a:cubicBezTo>
                    <a:pt x="85120" y="87053"/>
                    <a:pt x="93526" y="85893"/>
                    <a:pt x="101739" y="84057"/>
                  </a:cubicBezTo>
                  <a:cubicBezTo>
                    <a:pt x="103671" y="84830"/>
                    <a:pt x="105507" y="85893"/>
                    <a:pt x="107439" y="86473"/>
                  </a:cubicBezTo>
                  <a:cubicBezTo>
                    <a:pt x="98164" y="103381"/>
                    <a:pt x="80483" y="114589"/>
                    <a:pt x="60000" y="114589"/>
                  </a:cubicBezTo>
                  <a:close/>
                  <a:moveTo>
                    <a:pt x="102318" y="78550"/>
                  </a:moveTo>
                  <a:cubicBezTo>
                    <a:pt x="94685" y="74782"/>
                    <a:pt x="87536" y="69565"/>
                    <a:pt x="81545" y="63574"/>
                  </a:cubicBezTo>
                  <a:cubicBezTo>
                    <a:pt x="84541" y="58937"/>
                    <a:pt x="87053" y="54009"/>
                    <a:pt x="89178" y="49082"/>
                  </a:cubicBezTo>
                  <a:lnTo>
                    <a:pt x="90048" y="49082"/>
                  </a:lnTo>
                  <a:cubicBezTo>
                    <a:pt x="94685" y="49082"/>
                    <a:pt x="98164" y="45603"/>
                    <a:pt x="98164" y="40966"/>
                  </a:cubicBezTo>
                  <a:cubicBezTo>
                    <a:pt x="98164" y="37681"/>
                    <a:pt x="96231" y="34975"/>
                    <a:pt x="93526" y="33623"/>
                  </a:cubicBezTo>
                  <a:cubicBezTo>
                    <a:pt x="94685" y="28695"/>
                    <a:pt x="95169" y="23768"/>
                    <a:pt x="95169" y="18550"/>
                  </a:cubicBezTo>
                  <a:cubicBezTo>
                    <a:pt x="106956" y="28695"/>
                    <a:pt x="114299" y="43381"/>
                    <a:pt x="114299" y="60000"/>
                  </a:cubicBezTo>
                  <a:cubicBezTo>
                    <a:pt x="114299" y="65507"/>
                    <a:pt x="113429" y="70434"/>
                    <a:pt x="112077" y="75265"/>
                  </a:cubicBezTo>
                  <a:cubicBezTo>
                    <a:pt x="109082" y="76618"/>
                    <a:pt x="105797" y="77777"/>
                    <a:pt x="102318" y="7855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000000"/>
                </a:solidFill>
                <a:latin typeface="Calibri" panose="020F0502020204030204" pitchFamily="34" charset="0"/>
                <a:ea typeface="Calibri"/>
                <a:cs typeface="Calibri" panose="020F0502020204030204" pitchFamily="34" charset="0"/>
                <a:sym typeface="Calibri"/>
              </a:endParaRPr>
            </a:p>
          </p:txBody>
        </p:sp>
      </p:grpSp>
      <p:grpSp>
        <p:nvGrpSpPr>
          <p:cNvPr id="57" name="Google Shape;931;p66">
            <a:extLst>
              <a:ext uri="{FF2B5EF4-FFF2-40B4-BE49-F238E27FC236}">
                <a16:creationId xmlns:a16="http://schemas.microsoft.com/office/drawing/2014/main" id="{15FBE5E0-AC0D-460D-AEB8-41B8BD87FC8E}"/>
              </a:ext>
            </a:extLst>
          </p:cNvPr>
          <p:cNvGrpSpPr/>
          <p:nvPr/>
        </p:nvGrpSpPr>
        <p:grpSpPr>
          <a:xfrm>
            <a:off x="351224" y="3624052"/>
            <a:ext cx="582707" cy="572700"/>
            <a:chOff x="3450247" y="2975917"/>
            <a:chExt cx="582707" cy="572700"/>
          </a:xfrm>
        </p:grpSpPr>
        <p:sp>
          <p:nvSpPr>
            <p:cNvPr id="58" name="Google Shape;932;p66">
              <a:extLst>
                <a:ext uri="{FF2B5EF4-FFF2-40B4-BE49-F238E27FC236}">
                  <a16:creationId xmlns:a16="http://schemas.microsoft.com/office/drawing/2014/main" id="{C5C3C3BF-C2AE-408A-9419-AC5B12C2202A}"/>
                </a:ext>
              </a:extLst>
            </p:cNvPr>
            <p:cNvSpPr/>
            <p:nvPr/>
          </p:nvSpPr>
          <p:spPr>
            <a:xfrm>
              <a:off x="3460253" y="2975917"/>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9" name="Google Shape;933;p66">
              <a:extLst>
                <a:ext uri="{FF2B5EF4-FFF2-40B4-BE49-F238E27FC236}">
                  <a16:creationId xmlns:a16="http://schemas.microsoft.com/office/drawing/2014/main" id="{F5489BFD-D7BA-422A-8AEF-8C0360879F31}"/>
                </a:ext>
              </a:extLst>
            </p:cNvPr>
            <p:cNvSpPr/>
            <p:nvPr/>
          </p:nvSpPr>
          <p:spPr>
            <a:xfrm>
              <a:off x="3450247" y="2975925"/>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Calibri" panose="020F0502020204030204" pitchFamily="34" charset="0"/>
                <a:cs typeface="Calibri" panose="020F0502020204030204" pitchFamily="34" charset="0"/>
              </a:endParaRPr>
            </a:p>
          </p:txBody>
        </p:sp>
        <p:sp>
          <p:nvSpPr>
            <p:cNvPr id="60" name="Google Shape;934;p66">
              <a:extLst>
                <a:ext uri="{FF2B5EF4-FFF2-40B4-BE49-F238E27FC236}">
                  <a16:creationId xmlns:a16="http://schemas.microsoft.com/office/drawing/2014/main" id="{D279168D-EAE7-4EE7-A5DD-7EF77131FFA1}"/>
                </a:ext>
              </a:extLst>
            </p:cNvPr>
            <p:cNvSpPr/>
            <p:nvPr/>
          </p:nvSpPr>
          <p:spPr>
            <a:xfrm>
              <a:off x="3560000" y="3070720"/>
              <a:ext cx="319200" cy="393600"/>
            </a:xfrm>
            <a:custGeom>
              <a:avLst/>
              <a:gdLst/>
              <a:ahLst/>
              <a:cxnLst/>
              <a:rect l="l" t="t" r="r" b="b"/>
              <a:pathLst>
                <a:path w="120000" h="120000" extrusionOk="0">
                  <a:moveTo>
                    <a:pt x="120000" y="16425"/>
                  </a:moveTo>
                  <a:cubicBezTo>
                    <a:pt x="120000" y="7439"/>
                    <a:pt x="92952" y="0"/>
                    <a:pt x="60000" y="0"/>
                  </a:cubicBezTo>
                  <a:cubicBezTo>
                    <a:pt x="26929" y="0"/>
                    <a:pt x="0" y="7439"/>
                    <a:pt x="0" y="16425"/>
                  </a:cubicBezTo>
                  <a:lnTo>
                    <a:pt x="0" y="38260"/>
                  </a:lnTo>
                  <a:cubicBezTo>
                    <a:pt x="0" y="40096"/>
                    <a:pt x="1299" y="42028"/>
                    <a:pt x="3307" y="43671"/>
                  </a:cubicBezTo>
                  <a:cubicBezTo>
                    <a:pt x="944" y="45314"/>
                    <a:pt x="0" y="47246"/>
                    <a:pt x="0" y="49082"/>
                  </a:cubicBezTo>
                  <a:lnTo>
                    <a:pt x="0" y="70917"/>
                  </a:lnTo>
                  <a:cubicBezTo>
                    <a:pt x="0" y="72850"/>
                    <a:pt x="1299" y="74782"/>
                    <a:pt x="3307" y="76425"/>
                  </a:cubicBezTo>
                  <a:cubicBezTo>
                    <a:pt x="944" y="78067"/>
                    <a:pt x="0" y="79903"/>
                    <a:pt x="0" y="81835"/>
                  </a:cubicBezTo>
                  <a:lnTo>
                    <a:pt x="0" y="103671"/>
                  </a:lnTo>
                  <a:cubicBezTo>
                    <a:pt x="0" y="112657"/>
                    <a:pt x="26929" y="120000"/>
                    <a:pt x="60000" y="120000"/>
                  </a:cubicBezTo>
                  <a:cubicBezTo>
                    <a:pt x="92952" y="120000"/>
                    <a:pt x="120000" y="112657"/>
                    <a:pt x="120000" y="103671"/>
                  </a:cubicBezTo>
                  <a:lnTo>
                    <a:pt x="120000" y="81835"/>
                  </a:lnTo>
                  <a:cubicBezTo>
                    <a:pt x="120000" y="79903"/>
                    <a:pt x="118582" y="78067"/>
                    <a:pt x="116692" y="76425"/>
                  </a:cubicBezTo>
                  <a:cubicBezTo>
                    <a:pt x="118937" y="74782"/>
                    <a:pt x="120000" y="72850"/>
                    <a:pt x="120000" y="70917"/>
                  </a:cubicBezTo>
                  <a:lnTo>
                    <a:pt x="120000" y="49082"/>
                  </a:lnTo>
                  <a:cubicBezTo>
                    <a:pt x="120000" y="47246"/>
                    <a:pt x="118582" y="45314"/>
                    <a:pt x="116692" y="43671"/>
                  </a:cubicBezTo>
                  <a:cubicBezTo>
                    <a:pt x="118937" y="42028"/>
                    <a:pt x="120000" y="40096"/>
                    <a:pt x="120000" y="38260"/>
                  </a:cubicBezTo>
                  <a:lnTo>
                    <a:pt x="120000" y="16425"/>
                  </a:lnTo>
                  <a:close/>
                  <a:moveTo>
                    <a:pt x="113267" y="103671"/>
                  </a:moveTo>
                  <a:cubicBezTo>
                    <a:pt x="113267" y="109661"/>
                    <a:pt x="89291" y="114589"/>
                    <a:pt x="60000" y="114589"/>
                  </a:cubicBezTo>
                  <a:cubicBezTo>
                    <a:pt x="30590" y="114589"/>
                    <a:pt x="6614" y="109661"/>
                    <a:pt x="6614" y="103671"/>
                  </a:cubicBezTo>
                  <a:lnTo>
                    <a:pt x="6614" y="89178"/>
                  </a:lnTo>
                  <a:cubicBezTo>
                    <a:pt x="16653" y="94396"/>
                    <a:pt x="36614" y="98164"/>
                    <a:pt x="60000" y="98164"/>
                  </a:cubicBezTo>
                  <a:cubicBezTo>
                    <a:pt x="83267" y="98164"/>
                    <a:pt x="103346" y="94685"/>
                    <a:pt x="113267" y="89178"/>
                  </a:cubicBezTo>
                  <a:lnTo>
                    <a:pt x="113267" y="103671"/>
                  </a:lnTo>
                  <a:close/>
                  <a:moveTo>
                    <a:pt x="60000" y="92753"/>
                  </a:moveTo>
                  <a:cubicBezTo>
                    <a:pt x="30590" y="92753"/>
                    <a:pt x="6614" y="87826"/>
                    <a:pt x="6614" y="81835"/>
                  </a:cubicBezTo>
                  <a:cubicBezTo>
                    <a:pt x="6614" y="81062"/>
                    <a:pt x="7322" y="79903"/>
                    <a:pt x="8267" y="79130"/>
                  </a:cubicBezTo>
                  <a:cubicBezTo>
                    <a:pt x="18661" y="84057"/>
                    <a:pt x="38031" y="87342"/>
                    <a:pt x="60000" y="87342"/>
                  </a:cubicBezTo>
                  <a:cubicBezTo>
                    <a:pt x="81968" y="87342"/>
                    <a:pt x="101338" y="84057"/>
                    <a:pt x="111614" y="79130"/>
                  </a:cubicBezTo>
                  <a:cubicBezTo>
                    <a:pt x="112677" y="79903"/>
                    <a:pt x="113267" y="80772"/>
                    <a:pt x="113267" y="81835"/>
                  </a:cubicBezTo>
                  <a:cubicBezTo>
                    <a:pt x="113267" y="87826"/>
                    <a:pt x="89291" y="92753"/>
                    <a:pt x="60000" y="92753"/>
                  </a:cubicBezTo>
                  <a:close/>
                  <a:moveTo>
                    <a:pt x="113267" y="70917"/>
                  </a:moveTo>
                  <a:cubicBezTo>
                    <a:pt x="113267" y="76908"/>
                    <a:pt x="89291" y="81835"/>
                    <a:pt x="60000" y="81835"/>
                  </a:cubicBezTo>
                  <a:cubicBezTo>
                    <a:pt x="30590" y="81835"/>
                    <a:pt x="6614" y="76908"/>
                    <a:pt x="6614" y="70917"/>
                  </a:cubicBezTo>
                  <a:lnTo>
                    <a:pt x="6614" y="56521"/>
                  </a:lnTo>
                  <a:cubicBezTo>
                    <a:pt x="16653" y="61642"/>
                    <a:pt x="36614" y="65507"/>
                    <a:pt x="60000" y="65507"/>
                  </a:cubicBezTo>
                  <a:cubicBezTo>
                    <a:pt x="83267" y="65507"/>
                    <a:pt x="103346" y="61932"/>
                    <a:pt x="113267" y="56521"/>
                  </a:cubicBezTo>
                  <a:lnTo>
                    <a:pt x="113267" y="70917"/>
                  </a:lnTo>
                  <a:close/>
                  <a:moveTo>
                    <a:pt x="60000" y="60000"/>
                  </a:moveTo>
                  <a:cubicBezTo>
                    <a:pt x="30590" y="60000"/>
                    <a:pt x="6614" y="55169"/>
                    <a:pt x="6614" y="49082"/>
                  </a:cubicBezTo>
                  <a:cubicBezTo>
                    <a:pt x="6614" y="48309"/>
                    <a:pt x="7322" y="47246"/>
                    <a:pt x="8267" y="46376"/>
                  </a:cubicBezTo>
                  <a:cubicBezTo>
                    <a:pt x="18661" y="51304"/>
                    <a:pt x="38031" y="54589"/>
                    <a:pt x="60000" y="54589"/>
                  </a:cubicBezTo>
                  <a:cubicBezTo>
                    <a:pt x="81968" y="54589"/>
                    <a:pt x="101338" y="51304"/>
                    <a:pt x="111614" y="46376"/>
                  </a:cubicBezTo>
                  <a:cubicBezTo>
                    <a:pt x="112677" y="47246"/>
                    <a:pt x="113267" y="48019"/>
                    <a:pt x="113267" y="49082"/>
                  </a:cubicBezTo>
                  <a:cubicBezTo>
                    <a:pt x="113267" y="55169"/>
                    <a:pt x="89291" y="60000"/>
                    <a:pt x="60000" y="60000"/>
                  </a:cubicBezTo>
                  <a:close/>
                  <a:moveTo>
                    <a:pt x="113267" y="38260"/>
                  </a:moveTo>
                  <a:cubicBezTo>
                    <a:pt x="113267" y="44251"/>
                    <a:pt x="89291" y="49082"/>
                    <a:pt x="60000" y="49082"/>
                  </a:cubicBezTo>
                  <a:cubicBezTo>
                    <a:pt x="30590" y="49082"/>
                    <a:pt x="6614" y="44251"/>
                    <a:pt x="6614" y="38260"/>
                  </a:cubicBezTo>
                  <a:lnTo>
                    <a:pt x="6614" y="23768"/>
                  </a:lnTo>
                  <a:cubicBezTo>
                    <a:pt x="16653" y="28985"/>
                    <a:pt x="36614" y="32753"/>
                    <a:pt x="60000" y="32753"/>
                  </a:cubicBezTo>
                  <a:cubicBezTo>
                    <a:pt x="83267" y="32753"/>
                    <a:pt x="103346" y="29178"/>
                    <a:pt x="113267" y="23768"/>
                  </a:cubicBezTo>
                  <a:lnTo>
                    <a:pt x="113267" y="38260"/>
                  </a:lnTo>
                  <a:close/>
                  <a:moveTo>
                    <a:pt x="60000" y="27342"/>
                  </a:moveTo>
                  <a:cubicBezTo>
                    <a:pt x="30590" y="27342"/>
                    <a:pt x="6614" y="22415"/>
                    <a:pt x="6614" y="16425"/>
                  </a:cubicBezTo>
                  <a:cubicBezTo>
                    <a:pt x="6614" y="10434"/>
                    <a:pt x="30590" y="5507"/>
                    <a:pt x="60000" y="5507"/>
                  </a:cubicBezTo>
                  <a:cubicBezTo>
                    <a:pt x="89291" y="5507"/>
                    <a:pt x="113267" y="10434"/>
                    <a:pt x="113267" y="16425"/>
                  </a:cubicBezTo>
                  <a:cubicBezTo>
                    <a:pt x="113267" y="22415"/>
                    <a:pt x="89291" y="27342"/>
                    <a:pt x="60000" y="2734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000000"/>
                </a:solidFill>
                <a:latin typeface="Calibri" panose="020F0502020204030204" pitchFamily="34" charset="0"/>
                <a:ea typeface="Calibri"/>
                <a:cs typeface="Calibri" panose="020F0502020204030204" pitchFamily="34" charset="0"/>
                <a:sym typeface="Calibri"/>
              </a:endParaRPr>
            </a:p>
          </p:txBody>
        </p:sp>
      </p:grpSp>
      <p:sp>
        <p:nvSpPr>
          <p:cNvPr id="61" name="Google Shape;911;p66">
            <a:extLst>
              <a:ext uri="{FF2B5EF4-FFF2-40B4-BE49-F238E27FC236}">
                <a16:creationId xmlns:a16="http://schemas.microsoft.com/office/drawing/2014/main" id="{08FE6263-DBE4-477B-8301-5805090FAA35}"/>
              </a:ext>
            </a:extLst>
          </p:cNvPr>
          <p:cNvSpPr txBox="1"/>
          <p:nvPr/>
        </p:nvSpPr>
        <p:spPr>
          <a:xfrm>
            <a:off x="4833300" y="2052439"/>
            <a:ext cx="4310700" cy="2031339"/>
          </a:xfrm>
          <a:prstGeom prst="rect">
            <a:avLst/>
          </a:prstGeom>
          <a:no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v"/>
            </a:pPr>
            <a:r>
              <a:rPr lang="en-US"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tiền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phát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triển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lý</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thuyết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kinh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chủ</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nghĩa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Mác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phát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triển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lý</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luận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phương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thức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sản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tư</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dirty="0">
                <a:effectLst/>
                <a:latin typeface="Calibri" panose="020F0502020204030204" pitchFamily="34" charset="0"/>
                <a:ea typeface="Calibri" panose="020F0502020204030204" pitchFamily="34" charset="0"/>
                <a:cs typeface="Times New Roman" panose="02020603050405020304" pitchFamily="18" charset="0"/>
              </a:rPr>
              <a:t>.</a:t>
            </a:r>
          </a:p>
          <a:p>
            <a:pPr marL="285750" marR="0" lvl="0" indent="-285750">
              <a:lnSpc>
                <a:spcPct val="107000"/>
              </a:lnSpc>
              <a:spcBef>
                <a:spcPts val="0"/>
              </a:spcBef>
              <a:spcAft>
                <a:spcPts val="800"/>
              </a:spcAft>
              <a:buFont typeface="Wingdings" panose="05000000000000000000" pitchFamily="2" charset="2"/>
              <a:buChar char="v"/>
            </a:pPr>
            <a:r>
              <a:rPr lang="en-US"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tiền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cho</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sự</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phát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triển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kinh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tầm</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thường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chỉ</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vào</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khái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quát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tâm</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lý</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hành</a:t>
            </a:r>
            <a:r>
              <a:rPr lang="en-US" dirty="0">
                <a:effectLst/>
                <a:latin typeface="Calibri" panose="020F0502020204030204" pitchFamily="34" charset="0"/>
                <a:ea typeface="Calibri" panose="020F0502020204030204" pitchFamily="34" charset="0"/>
                <a:cs typeface="Times New Roman" panose="02020603050405020304" pitchFamily="18" charset="0"/>
              </a:rPr>
              <a:t> vi </a:t>
            </a:r>
            <a:r>
              <a:rPr lang="en-US"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sâu</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vào</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tích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các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quan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hệ</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xã</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hội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quan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hệ</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sản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62" name="Google Shape;912;p66">
            <a:extLst>
              <a:ext uri="{FF2B5EF4-FFF2-40B4-BE49-F238E27FC236}">
                <a16:creationId xmlns:a16="http://schemas.microsoft.com/office/drawing/2014/main" id="{6E9DA4CF-967A-4F58-B0A8-E12FC9FEE2E4}"/>
              </a:ext>
            </a:extLst>
          </p:cNvPr>
          <p:cNvSpPr txBox="1"/>
          <p:nvPr/>
        </p:nvSpPr>
        <p:spPr>
          <a:xfrm>
            <a:off x="4835684" y="1812990"/>
            <a:ext cx="3464881" cy="50597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effectLst/>
                <a:latin typeface="Calibri" panose="020F0502020204030204" pitchFamily="34" charset="0"/>
                <a:ea typeface="Calibri" panose="020F0502020204030204" pitchFamily="34" charset="0"/>
                <a:cs typeface="Times New Roman" panose="02020603050405020304" pitchFamily="18" charset="0"/>
              </a:rPr>
              <a:t>Kinh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tư</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sản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cổ</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điển</a:t>
            </a:r>
            <a:r>
              <a:rPr lang="en-US" dirty="0">
                <a:effectLst/>
                <a:latin typeface="Calibri" panose="020F0502020204030204" pitchFamily="34" charset="0"/>
                <a:ea typeface="Calibri" panose="020F0502020204030204" pitchFamily="34" charset="0"/>
                <a:cs typeface="Times New Roman" panose="02020603050405020304" pitchFamily="18" charset="0"/>
              </a:rPr>
              <a:t> Anh </a:t>
            </a:r>
            <a:endParaRPr b="1" dirty="0">
              <a:latin typeface="Calibri" panose="020F0502020204030204" pitchFamily="34" charset="0"/>
              <a:ea typeface="Muli"/>
              <a:cs typeface="Calibri" panose="020F0502020204030204" pitchFamily="34" charset="0"/>
              <a:sym typeface="Muli"/>
            </a:endParaRPr>
          </a:p>
        </p:txBody>
      </p:sp>
      <p:grpSp>
        <p:nvGrpSpPr>
          <p:cNvPr id="65" name="Google Shape;919;p66">
            <a:extLst>
              <a:ext uri="{FF2B5EF4-FFF2-40B4-BE49-F238E27FC236}">
                <a16:creationId xmlns:a16="http://schemas.microsoft.com/office/drawing/2014/main" id="{744F475A-2699-4F1F-B0F9-0F3591A178B8}"/>
              </a:ext>
            </a:extLst>
          </p:cNvPr>
          <p:cNvGrpSpPr/>
          <p:nvPr/>
        </p:nvGrpSpPr>
        <p:grpSpPr>
          <a:xfrm>
            <a:off x="4162947" y="1944035"/>
            <a:ext cx="582707" cy="586117"/>
            <a:chOff x="3440247" y="1295900"/>
            <a:chExt cx="582707" cy="586117"/>
          </a:xfrm>
        </p:grpSpPr>
        <p:sp>
          <p:nvSpPr>
            <p:cNvPr id="66" name="Google Shape;920;p66">
              <a:extLst>
                <a:ext uri="{FF2B5EF4-FFF2-40B4-BE49-F238E27FC236}">
                  <a16:creationId xmlns:a16="http://schemas.microsoft.com/office/drawing/2014/main" id="{DB7A902A-26E1-41B7-8F3A-2F44B440DA1C}"/>
                </a:ext>
              </a:extLst>
            </p:cNvPr>
            <p:cNvSpPr/>
            <p:nvPr/>
          </p:nvSpPr>
          <p:spPr>
            <a:xfrm>
              <a:off x="3450253" y="1309317"/>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7" name="Google Shape;921;p66">
              <a:extLst>
                <a:ext uri="{FF2B5EF4-FFF2-40B4-BE49-F238E27FC236}">
                  <a16:creationId xmlns:a16="http://schemas.microsoft.com/office/drawing/2014/main" id="{4443D34B-445A-4E7A-BA01-5739189CA641}"/>
                </a:ext>
              </a:extLst>
            </p:cNvPr>
            <p:cNvSpPr/>
            <p:nvPr/>
          </p:nvSpPr>
          <p:spPr>
            <a:xfrm>
              <a:off x="3440247" y="1295900"/>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Calibri" panose="020F0502020204030204" pitchFamily="34" charset="0"/>
                <a:cs typeface="Calibri" panose="020F0502020204030204" pitchFamily="34" charset="0"/>
              </a:endParaRPr>
            </a:p>
          </p:txBody>
        </p:sp>
        <p:sp>
          <p:nvSpPr>
            <p:cNvPr id="68" name="Google Shape;922;p66">
              <a:extLst>
                <a:ext uri="{FF2B5EF4-FFF2-40B4-BE49-F238E27FC236}">
                  <a16:creationId xmlns:a16="http://schemas.microsoft.com/office/drawing/2014/main" id="{1DB962CE-755C-4A61-AC89-F01DB3E669AD}"/>
                </a:ext>
              </a:extLst>
            </p:cNvPr>
            <p:cNvSpPr/>
            <p:nvPr/>
          </p:nvSpPr>
          <p:spPr>
            <a:xfrm>
              <a:off x="3520500" y="1428500"/>
              <a:ext cx="388200" cy="283500"/>
            </a:xfrm>
            <a:custGeom>
              <a:avLst/>
              <a:gdLst/>
              <a:ahLst/>
              <a:cxnLst/>
              <a:rect l="l" t="t" r="r" b="b"/>
              <a:pathLst>
                <a:path w="120000" h="120000" extrusionOk="0">
                  <a:moveTo>
                    <a:pt x="109073" y="0"/>
                  </a:moveTo>
                  <a:lnTo>
                    <a:pt x="10829" y="0"/>
                  </a:lnTo>
                  <a:cubicBezTo>
                    <a:pt x="4834" y="0"/>
                    <a:pt x="0" y="6769"/>
                    <a:pt x="0" y="15000"/>
                  </a:cubicBezTo>
                  <a:lnTo>
                    <a:pt x="0" y="105000"/>
                  </a:lnTo>
                  <a:cubicBezTo>
                    <a:pt x="0" y="113230"/>
                    <a:pt x="4834" y="120000"/>
                    <a:pt x="10829" y="120000"/>
                  </a:cubicBezTo>
                  <a:lnTo>
                    <a:pt x="109073" y="120000"/>
                  </a:lnTo>
                  <a:cubicBezTo>
                    <a:pt x="115165" y="120000"/>
                    <a:pt x="120000" y="113230"/>
                    <a:pt x="120000" y="105000"/>
                  </a:cubicBezTo>
                  <a:lnTo>
                    <a:pt x="120000" y="15000"/>
                  </a:lnTo>
                  <a:cubicBezTo>
                    <a:pt x="120000" y="6769"/>
                    <a:pt x="115165" y="0"/>
                    <a:pt x="109073" y="0"/>
                  </a:cubicBezTo>
                  <a:close/>
                  <a:moveTo>
                    <a:pt x="10829" y="7566"/>
                  </a:moveTo>
                  <a:lnTo>
                    <a:pt x="109073" y="7566"/>
                  </a:lnTo>
                  <a:cubicBezTo>
                    <a:pt x="109653" y="7566"/>
                    <a:pt x="110523" y="7566"/>
                    <a:pt x="111007" y="7964"/>
                  </a:cubicBezTo>
                  <a:lnTo>
                    <a:pt x="63819" y="72743"/>
                  </a:lnTo>
                  <a:cubicBezTo>
                    <a:pt x="62755" y="74203"/>
                    <a:pt x="61595" y="75000"/>
                    <a:pt x="59951" y="75000"/>
                  </a:cubicBezTo>
                  <a:cubicBezTo>
                    <a:pt x="58597" y="75000"/>
                    <a:pt x="57244" y="74203"/>
                    <a:pt x="56180" y="72743"/>
                  </a:cubicBezTo>
                  <a:lnTo>
                    <a:pt x="8992" y="7964"/>
                  </a:lnTo>
                  <a:cubicBezTo>
                    <a:pt x="9476" y="7566"/>
                    <a:pt x="10346" y="7566"/>
                    <a:pt x="10829" y="7566"/>
                  </a:cubicBezTo>
                  <a:close/>
                  <a:moveTo>
                    <a:pt x="5414" y="105000"/>
                  </a:moveTo>
                  <a:lnTo>
                    <a:pt x="5414" y="15000"/>
                  </a:lnTo>
                  <a:lnTo>
                    <a:pt x="5414" y="13938"/>
                  </a:lnTo>
                  <a:lnTo>
                    <a:pt x="38968" y="60000"/>
                  </a:lnTo>
                  <a:lnTo>
                    <a:pt x="5414" y="106061"/>
                  </a:lnTo>
                  <a:lnTo>
                    <a:pt x="5414" y="105000"/>
                  </a:lnTo>
                  <a:close/>
                  <a:moveTo>
                    <a:pt x="109073" y="112433"/>
                  </a:moveTo>
                  <a:lnTo>
                    <a:pt x="10829" y="112433"/>
                  </a:lnTo>
                  <a:cubicBezTo>
                    <a:pt x="10346" y="112433"/>
                    <a:pt x="9476" y="112433"/>
                    <a:pt x="8992" y="112035"/>
                  </a:cubicBezTo>
                  <a:lnTo>
                    <a:pt x="43029" y="65309"/>
                  </a:lnTo>
                  <a:lnTo>
                    <a:pt x="52312" y="77920"/>
                  </a:lnTo>
                  <a:cubicBezTo>
                    <a:pt x="54536" y="80973"/>
                    <a:pt x="57244" y="82168"/>
                    <a:pt x="59951" y="82168"/>
                  </a:cubicBezTo>
                  <a:cubicBezTo>
                    <a:pt x="62755" y="82168"/>
                    <a:pt x="65463" y="80575"/>
                    <a:pt x="67590" y="77920"/>
                  </a:cubicBezTo>
                  <a:lnTo>
                    <a:pt x="76873" y="65309"/>
                  </a:lnTo>
                  <a:lnTo>
                    <a:pt x="111007" y="112035"/>
                  </a:lnTo>
                  <a:cubicBezTo>
                    <a:pt x="110523" y="112433"/>
                    <a:pt x="109653" y="112433"/>
                    <a:pt x="109073" y="112433"/>
                  </a:cubicBezTo>
                  <a:close/>
                  <a:moveTo>
                    <a:pt x="114585" y="105000"/>
                  </a:moveTo>
                  <a:lnTo>
                    <a:pt x="114585" y="106061"/>
                  </a:lnTo>
                  <a:lnTo>
                    <a:pt x="81031" y="60000"/>
                  </a:lnTo>
                  <a:lnTo>
                    <a:pt x="114585" y="13938"/>
                  </a:lnTo>
                  <a:lnTo>
                    <a:pt x="114585" y="15000"/>
                  </a:lnTo>
                  <a:lnTo>
                    <a:pt x="114585" y="105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000000"/>
                </a:solidFill>
                <a:latin typeface="Calibri" panose="020F0502020204030204" pitchFamily="34" charset="0"/>
                <a:ea typeface="Calibri"/>
                <a:cs typeface="Calibri" panose="020F0502020204030204" pitchFamily="34" charset="0"/>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a:spLocks noGrp="1"/>
          </p:cNvSpPr>
          <p:nvPr>
            <p:ph type="title"/>
          </p:nvPr>
        </p:nvSpPr>
        <p:spPr>
          <a:xfrm>
            <a:off x="539025" y="2148840"/>
            <a:ext cx="6054000" cy="1920240"/>
          </a:xfrm>
          <a:prstGeom prst="rect">
            <a:avLst/>
          </a:prstGeom>
        </p:spPr>
        <p:txBody>
          <a:bodyPr spcFirstLastPara="1" wrap="square" lIns="91425" tIns="91425" rIns="91425" bIns="91425" anchor="ctr" anchorCtr="0">
            <a:noAutofit/>
          </a:bodyPr>
          <a:lstStyle/>
          <a:p>
            <a:r>
              <a:rPr lang="en-US" sz="1800" i="1" dirty="0" err="1">
                <a:solidFill>
                  <a:schemeClr val="bg1"/>
                </a:solidFill>
                <a:latin typeface="Calibri" panose="020F0502020204030204" pitchFamily="34" charset="0"/>
                <a:ea typeface="Arial Black"/>
                <a:cs typeface="Calibri" panose="020F0502020204030204" pitchFamily="34" charset="0"/>
                <a:sym typeface="Arial Black"/>
              </a:rPr>
              <a:t>Kinh</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tế</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chính</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trị</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là</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môn</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khoa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học</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kinh</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tế</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nghiên</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cứu</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các</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quan</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hệ</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kinh</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tế</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để</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tìm</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ra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các</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quy</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luật</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chi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phối</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sự</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vận</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động</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của</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các</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hiện</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tượng</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và</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các</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quá</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trình</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hoạt</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động</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kinh</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tế</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của</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con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người</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tương</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ứng</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với</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nhứng</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trình</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độ</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phát</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triển</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nhất</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định</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của</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nền</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sản</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xuất</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xã</a:t>
            </a:r>
            <a:r>
              <a:rPr lang="en-US" sz="1800" i="1" dirty="0">
                <a:solidFill>
                  <a:schemeClr val="bg1"/>
                </a:solidFill>
                <a:latin typeface="Calibri" panose="020F0502020204030204" pitchFamily="34" charset="0"/>
                <a:ea typeface="Arial Black"/>
                <a:cs typeface="Calibri" panose="020F0502020204030204" pitchFamily="34" charset="0"/>
                <a:sym typeface="Arial Black"/>
              </a:rPr>
              <a:t> </a:t>
            </a:r>
            <a:r>
              <a:rPr lang="en-US" sz="1800" i="1" dirty="0" err="1">
                <a:solidFill>
                  <a:schemeClr val="bg1"/>
                </a:solidFill>
                <a:latin typeface="Calibri" panose="020F0502020204030204" pitchFamily="34" charset="0"/>
                <a:ea typeface="Arial Black"/>
                <a:cs typeface="Calibri" panose="020F0502020204030204" pitchFamily="34" charset="0"/>
                <a:sym typeface="Arial Black"/>
              </a:rPr>
              <a:t>hội</a:t>
            </a:r>
            <a:endParaRPr lang="en-US" sz="1800" i="1" dirty="0">
              <a:solidFill>
                <a:schemeClr val="bg1"/>
              </a:solidFill>
              <a:latin typeface="Calibri" panose="020F0502020204030204" pitchFamily="34" charset="0"/>
              <a:ea typeface="Arial Black"/>
              <a:cs typeface="Calibri" panose="020F0502020204030204" pitchFamily="34" charset="0"/>
              <a:sym typeface="Arial Black"/>
            </a:endParaRPr>
          </a:p>
        </p:txBody>
      </p:sp>
    </p:spTree>
    <p:extLst>
      <p:ext uri="{BB962C8B-B14F-4D97-AF65-F5344CB8AC3E}">
        <p14:creationId xmlns:p14="http://schemas.microsoft.com/office/powerpoint/2010/main" val="187522074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1296</Words>
  <Application>Microsoft Office PowerPoint</Application>
  <PresentationFormat>On-screen Show (16:9)</PresentationFormat>
  <Paragraphs>86</Paragraphs>
  <Slides>22</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Muli</vt:lpstr>
      <vt:lpstr>Arial Black</vt:lpstr>
      <vt:lpstr>Calibri</vt:lpstr>
      <vt:lpstr>Wingdings</vt:lpstr>
      <vt:lpstr>Times New Roman</vt:lpstr>
      <vt:lpstr>Verdana</vt:lpstr>
      <vt:lpstr>Simple Light</vt:lpstr>
      <vt:lpstr>Chương 1: Đối tượng, phương pháp nghiên cứu và chức năng của kinh tế chính trị Mác - Lênin</vt:lpstr>
      <vt:lpstr>Instructions</vt:lpstr>
      <vt:lpstr>1. KHÁI QUÁT SỰ HÌNH THÀNH VÀ PHÁT TRIỂN CỦA KINH TẾ CHÍNH TRỊ MÁC - LÊNIN</vt:lpstr>
      <vt:lpstr>THUẬT NGỮ KINH TẾ CHÍNH TRỊ</vt:lpstr>
      <vt:lpstr>Thuật ngữ kinh tế chính trị</vt:lpstr>
      <vt:lpstr>PowerPoint Presentation</vt:lpstr>
      <vt:lpstr>PowerPoint Presentation</vt:lpstr>
      <vt:lpstr>Các giai đoạn phát triển của kinh tế chính trị</vt:lpstr>
      <vt:lpstr>Kinh tế chính trị là môn khoa học kinh tế nghiên cứu các quan hệ kinh tế để tìm ra các quy luật chi phối sự vận động của các hiện tượng và các quá trình hoạt động kinh tế của con người tương ứng với nhứng trình độ phát triển nhất định của nền sản xuất xã hội</vt:lpstr>
      <vt:lpstr>Kinh tế chính trị Mác – Lênin</vt:lpstr>
      <vt:lpstr>2. Đối tượng, mục đích và phương pháp nghiên cứu của kinh tế chính trị Mác – Lênin</vt:lpstr>
      <vt:lpstr>2.1. Đối tượng nghiên cứu của kinh tế chính trị Mác – Lênin</vt:lpstr>
      <vt:lpstr>Kinh tế chính trị nghiên cứu các quan hệ sản xuất và trao đổi trong phương thức sản xuất mà các quan hệ đó hình thành và phát triển </vt:lpstr>
      <vt:lpstr>Đối tượng nghiên cứu kinh tế chính trị Mác - Lênin</vt:lpstr>
      <vt:lpstr>2.2. Mục đích nghiên cứu của kinh tế chính trị Mác – Lênin</vt:lpstr>
      <vt:lpstr>Mục đích nghiên cứu của kinh tế chính trị Mác – Lênin</vt:lpstr>
      <vt:lpstr>2.3. Phương pháp nghiên cứu của kinh tế chính trị Mác – Lênin</vt:lpstr>
      <vt:lpstr>iPhone Demo</vt:lpstr>
      <vt:lpstr>3. Chức năng của kinh tế chính trị Mác – Lênin</vt:lpstr>
      <vt:lpstr>Các chứng năng chính của kinh tế chính trị Mác - Lênin</vt:lpstr>
      <vt:lpstr>TÀI LIỆU HỌC TẬP  MÔN HỌC</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1: Đối tượng, phương pháp nghiên cứu và chức năng của kinh tế chính trị Mác - Lênin</dc:title>
  <dc:creator>admin</dc:creator>
  <cp:lastModifiedBy>Pham Ngoc Anh (FE FPTU HN)</cp:lastModifiedBy>
  <cp:revision>5</cp:revision>
  <dcterms:modified xsi:type="dcterms:W3CDTF">2021-10-25T12:18:57Z</dcterms:modified>
</cp:coreProperties>
</file>